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67" r:id="rId2"/>
    <p:sldId id="361" r:id="rId3"/>
    <p:sldId id="362" r:id="rId4"/>
    <p:sldId id="363" r:id="rId5"/>
    <p:sldId id="364" r:id="rId6"/>
    <p:sldId id="365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9063" autoAdjust="0"/>
  </p:normalViewPr>
  <p:slideViewPr>
    <p:cSldViewPr snapToGrid="0">
      <p:cViewPr>
        <p:scale>
          <a:sx n="60" d="100"/>
          <a:sy n="60" d="100"/>
        </p:scale>
        <p:origin x="-874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E1917-5EBD-4FA8-93F1-A0E70EE4486A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14639-FF8E-4A4F-AD10-ECD7B5C2C5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8491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37166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610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579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378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799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359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992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290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461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816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755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339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7DA2B-310A-F542-968E-CB4C4F0D14B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765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1649069"/>
            <a:ext cx="11684000" cy="331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endParaRPr sz="3333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8256437" y="160338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2920000" y="593766"/>
            <a:ext cx="6352000" cy="444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just"/>
            <a:r>
              <a:rPr lang="en-US" sz="2400" b="1" dirty="0"/>
              <a:t>	 </a:t>
            </a:r>
            <a:r>
              <a:rPr lang="en-US" sz="3600" b="1" dirty="0">
                <a:solidFill>
                  <a:srgbClr val="FF0000"/>
                </a:solidFill>
              </a:rPr>
              <a:t>ODM PUBLIC SCHOOL</a:t>
            </a:r>
          </a:p>
          <a:p>
            <a:pPr algn="just"/>
            <a:endParaRPr lang="or-IN" sz="36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PPT  </a:t>
            </a:r>
            <a:r>
              <a:rPr lang="en-US" sz="2400" b="1" dirty="0" smtClean="0"/>
              <a:t>:</a:t>
            </a:r>
            <a:r>
              <a:rPr lang="en-US" sz="2400" b="1" dirty="0" smtClean="0"/>
              <a:t>4</a:t>
            </a:r>
            <a:endParaRPr lang="en-US" sz="2400" b="1" dirty="0"/>
          </a:p>
          <a:p>
            <a:r>
              <a:rPr lang="en-US" sz="2400" b="1" dirty="0"/>
              <a:t>CLASS</a:t>
            </a:r>
            <a:r>
              <a:rPr lang="en-US" sz="2400" b="1" dirty="0" smtClean="0"/>
              <a:t>:</a:t>
            </a:r>
            <a:r>
              <a:rPr lang="or-IN" sz="2400" b="1" dirty="0" smtClean="0"/>
              <a:t> II</a:t>
            </a:r>
            <a:endParaRPr lang="en-US" sz="2400" b="1" dirty="0"/>
          </a:p>
          <a:p>
            <a:r>
              <a:rPr lang="en-US" sz="2400" b="1" dirty="0" smtClean="0"/>
              <a:t>SESSION:4</a:t>
            </a:r>
            <a:endParaRPr lang="en-GB" sz="2400" b="1" dirty="0"/>
          </a:p>
          <a:p>
            <a:r>
              <a:rPr lang="en" sz="2400" b="1" dirty="0"/>
              <a:t>SUBJECT</a:t>
            </a:r>
            <a:r>
              <a:rPr lang="en-GB" sz="2400" b="1" dirty="0"/>
              <a:t> : ODIA</a:t>
            </a:r>
          </a:p>
          <a:p>
            <a:r>
              <a:rPr lang="en-US" sz="2400" b="1" dirty="0"/>
              <a:t>TOPIC</a:t>
            </a:r>
            <a:r>
              <a:rPr lang="en" sz="2400" b="1" dirty="0"/>
              <a:t>: </a:t>
            </a:r>
            <a:r>
              <a:rPr lang="en-US" sz="2400" b="1" dirty="0" smtClean="0"/>
              <a:t> </a:t>
            </a:r>
            <a:r>
              <a:rPr lang="or-IN" sz="2400" b="1" dirty="0" smtClean="0"/>
              <a:t>ଓ କାର</a:t>
            </a:r>
            <a:endParaRPr sz="2400" b="1" dirty="0"/>
          </a:p>
          <a:p>
            <a:r>
              <a:rPr lang="en-US" sz="2400" b="1" dirty="0"/>
              <a:t>SUB </a:t>
            </a:r>
            <a:r>
              <a:rPr lang="en-US" sz="2400" b="1" dirty="0" smtClean="0"/>
              <a:t>TOPI</a:t>
            </a:r>
            <a:r>
              <a:rPr lang="or-IN" sz="2400" b="1" dirty="0" smtClean="0"/>
              <a:t>C :  ବାକ୍ୟ ଗଠନ ଓ ଲିଖନ</a:t>
            </a:r>
          </a:p>
          <a:p>
            <a:r>
              <a:rPr lang="or-IN" sz="2400" b="1" dirty="0" smtClean="0"/>
              <a:t>	         </a:t>
            </a:r>
          </a:p>
          <a:p>
            <a:r>
              <a:rPr lang="or-IN" sz="2400" b="1" dirty="0" smtClean="0"/>
              <a:t>		</a:t>
            </a:r>
          </a:p>
          <a:p>
            <a:r>
              <a:rPr lang="or-IN" sz="2400" b="1" dirty="0" smtClean="0"/>
              <a:t>	        </a:t>
            </a:r>
            <a:endParaRPr sz="2400" b="1" dirty="0"/>
          </a:p>
        </p:txBody>
      </p:sp>
      <p:sp>
        <p:nvSpPr>
          <p:cNvPr id="2" name="AutoShape 2" descr="ODM Educational Group | Linked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05380" y="10713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8858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or-IN" sz="4800" b="1" dirty="0" smtClean="0"/>
              <a:t>ଓ କାର ଯୋଗ</a:t>
            </a:r>
            <a:endParaRPr lang="en-US" sz="48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81200"/>
            <a:ext cx="10515600" cy="3444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or-IN" b="1" dirty="0" smtClean="0">
                <a:solidFill>
                  <a:schemeClr val="accent5">
                    <a:lumMod val="75000"/>
                  </a:schemeClr>
                </a:solidFill>
              </a:rPr>
              <a:t>ଆସ ଗୀତ ଗାଇବା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11655"/>
            <a:ext cx="10515600" cy="4501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or-IN" sz="5400" b="1" dirty="0" smtClean="0">
                <a:solidFill>
                  <a:srgbClr val="C00000"/>
                </a:solidFill>
              </a:rPr>
              <a:t>ଆସ ବାକ୍ୟ ଗଢିବା</a:t>
            </a:r>
            <a:endParaRPr lang="en-US" sz="54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76300" y="2057400"/>
            <a:ext cx="10515600" cy="383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13178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OME\Downloads\children playin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30300" y="1117600"/>
            <a:ext cx="5417820" cy="4394200"/>
          </a:xfrm>
          <a:prstGeom prst="rect">
            <a:avLst/>
          </a:prstGeom>
          <a:noFill/>
        </p:spPr>
      </p:pic>
      <p:pic>
        <p:nvPicPr>
          <p:cNvPr id="2051" name="Picture 3" descr="C:\Users\HOME\Downloads\rose r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1016000"/>
            <a:ext cx="4572000" cy="4711700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13178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pPr algn="ctr"/>
            <a:r>
              <a:rPr lang="or-IN" b="1" dirty="0" smtClean="0">
                <a:solidFill>
                  <a:schemeClr val="accent3">
                    <a:lumMod val="75000"/>
                  </a:schemeClr>
                </a:solidFill>
              </a:rPr>
              <a:t>ଗୀତଟିକୁ ପୂରଣ କର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50038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or-IN" dirty="0" smtClean="0"/>
              <a:t> </a:t>
            </a:r>
          </a:p>
          <a:p>
            <a:pPr>
              <a:buNone/>
            </a:pPr>
            <a:r>
              <a:rPr lang="or-IN" dirty="0" smtClean="0"/>
              <a:t> ------------ ଫୁଲ</a:t>
            </a:r>
          </a:p>
          <a:p>
            <a:pPr>
              <a:buNone/>
            </a:pPr>
            <a:r>
              <a:rPr lang="or-IN" dirty="0" smtClean="0"/>
              <a:t>                  ବଡ ଡଉଲ</a:t>
            </a:r>
          </a:p>
          <a:p>
            <a:pPr>
              <a:buNone/>
            </a:pPr>
            <a:r>
              <a:rPr lang="or-IN" dirty="0" smtClean="0"/>
              <a:t>  ଅସହେ ତୋଳିବା ହୋଇଣ ମେଳ ।</a:t>
            </a:r>
          </a:p>
          <a:p>
            <a:pPr>
              <a:buNone/>
            </a:pPr>
            <a:r>
              <a:rPr lang="or-IN" dirty="0" smtClean="0"/>
              <a:t>  ନ କର ----------</a:t>
            </a:r>
          </a:p>
          <a:p>
            <a:pPr>
              <a:buNone/>
            </a:pPr>
            <a:r>
              <a:rPr lang="or-IN" dirty="0" smtClean="0"/>
              <a:t>                 ନ ଧର --------</a:t>
            </a:r>
          </a:p>
          <a:p>
            <a:pPr>
              <a:buNone/>
            </a:pPr>
            <a:r>
              <a:rPr lang="or-IN" dirty="0" smtClean="0"/>
              <a:t>  ଭାଇ ଭଉଣୀଏ ଖେଳିବା ଆସ  ।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14678" y="5259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THANKING YOU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ODM EDUCATIONAL GROUP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13178" y="5513857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99906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1353</TotalTime>
  <Words>44</Words>
  <Application>Microsoft Office PowerPoint</Application>
  <PresentationFormat>Custom</PresentationFormat>
  <Paragraphs>24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ଓ କାର ଯୋଗ</vt:lpstr>
      <vt:lpstr>ଆସ ଗୀତ ଗାଇବା</vt:lpstr>
      <vt:lpstr>ଆସ ବାକ୍ୟ ଗଢିବା</vt:lpstr>
      <vt:lpstr>Slide 5</vt:lpstr>
      <vt:lpstr>ଗୀତଟିକୁ ପୂରଣ କର</vt:lpstr>
      <vt:lpstr>THANKING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the Online session</dc:title>
  <dc:creator>918249405649</dc:creator>
  <cp:lastModifiedBy>HOME</cp:lastModifiedBy>
  <cp:revision>196</cp:revision>
  <dcterms:created xsi:type="dcterms:W3CDTF">2020-06-20T07:21:06Z</dcterms:created>
  <dcterms:modified xsi:type="dcterms:W3CDTF">2021-05-07T14:46:51Z</dcterms:modified>
</cp:coreProperties>
</file>