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287" r:id="rId2"/>
    <p:sldId id="258" r:id="rId3"/>
    <p:sldId id="293" r:id="rId4"/>
    <p:sldId id="268" r:id="rId5"/>
    <p:sldId id="269" r:id="rId6"/>
    <p:sldId id="288" r:id="rId7"/>
    <p:sldId id="289" r:id="rId8"/>
    <p:sldId id="290" r:id="rId9"/>
    <p:sldId id="270" r:id="rId10"/>
    <p:sldId id="271" r:id="rId11"/>
    <p:sldId id="295" r:id="rId12"/>
    <p:sldId id="291" r:id="rId1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4" d="100"/>
          <a:sy n="64" d="100"/>
        </p:scale>
        <p:origin x="-1330" y="-7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106FE7E-B5AF-421C-869D-2A6238AC2114}" type="datetimeFigureOut">
              <a:rPr lang="en-US" smtClean="0"/>
              <a:pPr/>
              <a:t>4/7/2021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DD81BE-C41B-41A3-8AEE-DF2CEBFC0776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DD81BE-C41B-41A3-8AEE-DF2CEBFC0776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DD81BE-C41B-41A3-8AEE-DF2CEBFC0776}" type="slidenum">
              <a:rPr lang="en-US" smtClean="0"/>
              <a:pPr/>
              <a:t>9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311700" y="593367"/>
            <a:ext cx="8520600" cy="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body" idx="1"/>
          </p:nvPr>
        </p:nvSpPr>
        <p:spPr>
          <a:xfrm>
            <a:off x="311700" y="1536633"/>
            <a:ext cx="85206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6" name="Google Shape;16;p3"/>
          <p:cNvSpPr txBox="1">
            <a:spLocks noGrp="1"/>
          </p:cNvSpPr>
          <p:nvPr>
            <p:ph type="sldNum" idx="12"/>
          </p:nvPr>
        </p:nvSpPr>
        <p:spPr>
          <a:xfrm>
            <a:off x="8472458" y="6217623"/>
            <a:ext cx="5487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4/7/2021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4/7/2021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4/7/2021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4/7/2021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png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.png"/><Relationship Id="rId4" Type="http://schemas.openxmlformats.org/officeDocument/2006/relationships/image" Target="../media/image7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.png"/><Relationship Id="rId4" Type="http://schemas.openxmlformats.org/officeDocument/2006/relationships/image" Target="../media/image10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.png"/><Relationship Id="rId4" Type="http://schemas.openxmlformats.org/officeDocument/2006/relationships/image" Target="../media/image13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png"/><Relationship Id="rId4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58;p13"/>
          <p:cNvSpPr txBox="1"/>
          <p:nvPr/>
        </p:nvSpPr>
        <p:spPr>
          <a:xfrm>
            <a:off x="685800" y="1066800"/>
            <a:ext cx="7086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algn="just"/>
            <a:r>
              <a:rPr lang="en-US" sz="2400" b="1" dirty="0"/>
              <a:t>	 </a:t>
            </a:r>
            <a:r>
              <a:rPr lang="en-US" sz="4400" b="1" dirty="0">
                <a:solidFill>
                  <a:srgbClr val="FF0000"/>
                </a:solidFill>
              </a:rPr>
              <a:t>ODM PUBLIC SCHOOL</a:t>
            </a:r>
            <a:endParaRPr lang="or-IN" sz="3600" b="1" dirty="0">
              <a:solidFill>
                <a:srgbClr val="FF0000"/>
              </a:solidFill>
            </a:endParaRPr>
          </a:p>
          <a:p>
            <a:pPr algn="just"/>
            <a:endParaRPr lang="or-IN" sz="3600" b="1" dirty="0">
              <a:solidFill>
                <a:srgbClr val="FF0000"/>
              </a:solidFill>
            </a:endParaRPr>
          </a:p>
          <a:p>
            <a:r>
              <a:rPr lang="en" sz="3200" b="1" dirty="0"/>
              <a:t>CLASS- </a:t>
            </a:r>
            <a:r>
              <a:rPr lang="en" sz="3200" b="1" dirty="0" smtClean="0"/>
              <a:t>II</a:t>
            </a:r>
            <a:endParaRPr lang="en" sz="3200" b="1" dirty="0"/>
          </a:p>
          <a:p>
            <a:r>
              <a:rPr lang="en" sz="3200" b="1" dirty="0"/>
              <a:t>DATE- </a:t>
            </a:r>
            <a:r>
              <a:rPr lang="en" sz="3200" b="1" dirty="0" smtClean="0"/>
              <a:t>-2021</a:t>
            </a:r>
            <a:endParaRPr lang="en" sz="3200" b="1" dirty="0"/>
          </a:p>
          <a:p>
            <a:r>
              <a:rPr lang="en" sz="3200" b="1" dirty="0"/>
              <a:t>SESSION- </a:t>
            </a:r>
            <a:r>
              <a:rPr lang="en" sz="3200" b="1" dirty="0" smtClean="0"/>
              <a:t>02</a:t>
            </a:r>
            <a:endParaRPr lang="en" sz="3200" b="1" dirty="0"/>
          </a:p>
          <a:p>
            <a:r>
              <a:rPr lang="en" sz="3200" b="1" dirty="0"/>
              <a:t>SUBJECT : </a:t>
            </a:r>
            <a:r>
              <a:rPr lang="en" sz="3200" b="1" dirty="0" smtClean="0"/>
              <a:t> </a:t>
            </a:r>
            <a:r>
              <a:rPr lang="en" sz="3200" b="1" i="1" dirty="0"/>
              <a:t>ODIA </a:t>
            </a:r>
          </a:p>
          <a:p>
            <a:pPr algn="just"/>
            <a:r>
              <a:rPr lang="en-US" sz="3200" b="1" dirty="0"/>
              <a:t>TOPIC : ‘</a:t>
            </a:r>
            <a:r>
              <a:rPr lang="or-IN" sz="3200" b="1" dirty="0"/>
              <a:t>ଉ</a:t>
            </a:r>
            <a:r>
              <a:rPr lang="en-US" sz="3200" b="1" dirty="0"/>
              <a:t>’</a:t>
            </a:r>
            <a:r>
              <a:rPr lang="or-IN" sz="3200" b="1" dirty="0"/>
              <a:t> </a:t>
            </a:r>
            <a:r>
              <a:rPr lang="or-IN" sz="3200" dirty="0"/>
              <a:t>କାର</a:t>
            </a:r>
            <a:r>
              <a:rPr lang="or-IN" sz="3200" b="1" dirty="0"/>
              <a:t> </a:t>
            </a:r>
            <a:endParaRPr lang="en-US" sz="3200" b="1" i="1" dirty="0"/>
          </a:p>
          <a:p>
            <a:r>
              <a:rPr lang="en-US" sz="3200" b="1" dirty="0"/>
              <a:t>SUB TOPIC : </a:t>
            </a:r>
            <a:r>
              <a:rPr lang="or-IN" sz="3200" b="1" dirty="0" smtClean="0"/>
              <a:t>ମାତ୍ରା ପରିଚୟ ଓ ଶବ୍ଦ ଗଠନ </a:t>
            </a:r>
            <a:endParaRPr sz="3200" b="1" i="1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5600" y="1"/>
            <a:ext cx="2438400" cy="1219200"/>
          </a:xfrm>
          <a:prstGeom prst="rect">
            <a:avLst/>
          </a:prstGeom>
        </p:spPr>
      </p:pic>
      <p:pic>
        <p:nvPicPr>
          <p:cNvPr id="4" name="Google Shape;54;p1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5791200"/>
            <a:ext cx="9144000" cy="1066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524000"/>
            <a:ext cx="9144000" cy="441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76200"/>
            <a:ext cx="9144000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17746" y="5867400"/>
            <a:ext cx="2526254" cy="990600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bg2">
              <a:lumMod val="75000"/>
            </a:schemeClr>
          </a:solidFill>
        </p:spPr>
        <p:txBody>
          <a:bodyPr/>
          <a:lstStyle/>
          <a:p>
            <a:pPr algn="ctr"/>
            <a:r>
              <a:rPr lang="or-IN" b="1" dirty="0" smtClean="0"/>
              <a:t>ଅଧ୍ୟୟନରୁ ଲବ୍ଧଜ୍ଞାନର   ଫଳାଫଳ</a:t>
            </a:r>
            <a:endParaRPr lang="en-US" b="1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solidFill>
            <a:schemeClr val="accent1">
              <a:lumMod val="60000"/>
              <a:lumOff val="40000"/>
            </a:schemeClr>
          </a:solidFill>
        </p:spPr>
        <p:txBody>
          <a:bodyPr/>
          <a:lstStyle/>
          <a:p>
            <a:pPr>
              <a:buNone/>
            </a:pPr>
            <a:r>
              <a:rPr lang="or-IN" dirty="0" smtClean="0"/>
              <a:t>ପିଲାମାନଙ୍କର  ଶ୍ରବଣ , ପଠନ ଓ ଲିଖନ ଶୈଳୀର ଅଭିବୃଦ୍ଧି ହେବ</a:t>
            </a:r>
          </a:p>
          <a:p>
            <a:pPr>
              <a:buNone/>
            </a:pPr>
            <a:r>
              <a:rPr lang="or-IN" dirty="0" smtClean="0"/>
              <a:t>ଶବ୍ଦ ଜ୍ଞାନ ବିକଶିତ ହେବ ଓ ଅଧିକ ଜ୍ଞାନ ଆହରଣ ପାଇଁ ଆଗ୍ରହ  ବଢିବ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:\Users\Personal\Desktop\odm\images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4800" y="381000"/>
            <a:ext cx="8763000" cy="6400800"/>
          </a:xfrm>
          <a:prstGeom prst="rect">
            <a:avLst/>
          </a:prstGeom>
          <a:noFill/>
        </p:spPr>
      </p:pic>
      <p:pic>
        <p:nvPicPr>
          <p:cNvPr id="7" name="Picture 6" descr="C:\Users\Personal\Desktop\odm\images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4800" y="2286000"/>
            <a:ext cx="8763000" cy="4572000"/>
          </a:xfrm>
          <a:prstGeom prst="rect">
            <a:avLst/>
          </a:prstGeom>
          <a:noFill/>
        </p:spPr>
      </p:pic>
      <p:sp>
        <p:nvSpPr>
          <p:cNvPr id="10" name="Rectangle 9"/>
          <p:cNvSpPr/>
          <p:nvPr/>
        </p:nvSpPr>
        <p:spPr>
          <a:xfrm>
            <a:off x="1371600" y="457200"/>
            <a:ext cx="6172200" cy="221599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or-IN" sz="138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Bauhaus 93" pitchFamily="82" charset="0"/>
              </a:rPr>
              <a:t>ଧନ୍ୟବାଦ</a:t>
            </a:r>
            <a:endParaRPr lang="en-US" sz="13800" b="1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002060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Bauhaus 93" pitchFamily="82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" y="0"/>
            <a:ext cx="9347200" cy="686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066800"/>
            <a:ext cx="7239000" cy="5059363"/>
          </a:xfrm>
          <a:solidFill>
            <a:schemeClr val="tx1">
              <a:lumMod val="85000"/>
              <a:lumOff val="15000"/>
            </a:schemeClr>
          </a:solidFill>
        </p:spPr>
        <p:txBody>
          <a:bodyPr/>
          <a:lstStyle/>
          <a:p>
            <a:pPr algn="ctr"/>
            <a:endParaRPr lang="en-GB" dirty="0"/>
          </a:p>
          <a:p>
            <a:pPr algn="ctr">
              <a:buNone/>
            </a:pPr>
            <a:r>
              <a:rPr lang="or-IN" sz="4800" b="1" dirty="0" smtClean="0">
                <a:solidFill>
                  <a:srgbClr val="00B050"/>
                </a:solidFill>
                <a:latin typeface="Arial Black" pitchFamily="34" charset="0"/>
              </a:rPr>
              <a:t>ଦ୍ଵିତୀୟ ଶ୍ରେଣୀ</a:t>
            </a:r>
          </a:p>
          <a:p>
            <a:pPr algn="ctr">
              <a:buNone/>
            </a:pPr>
            <a:r>
              <a:rPr lang="or-IN" sz="4800" b="1" dirty="0" smtClean="0">
                <a:solidFill>
                  <a:srgbClr val="00B050"/>
                </a:solidFill>
                <a:latin typeface="Arial Black" pitchFamily="34" charset="0"/>
              </a:rPr>
              <a:t>ଓଡିଆ</a:t>
            </a:r>
            <a:r>
              <a:rPr lang="en-GB" sz="4800" b="1" dirty="0" smtClean="0">
                <a:solidFill>
                  <a:srgbClr val="00B050"/>
                </a:solidFill>
                <a:latin typeface="Arial Black" pitchFamily="34" charset="0"/>
              </a:rPr>
              <a:t>               </a:t>
            </a:r>
            <a:endParaRPr lang="en-GB" sz="4800" b="1" dirty="0">
              <a:solidFill>
                <a:srgbClr val="00B050"/>
              </a:solidFill>
              <a:latin typeface="Arial Black" pitchFamily="34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0" y="5943600"/>
            <a:ext cx="2286000" cy="914400"/>
          </a:xfrm>
          <a:prstGeom prst="rect">
            <a:avLst/>
          </a:prstGeom>
        </p:spPr>
      </p:pic>
    </p:spTree>
  </p:cSld>
  <p:clrMapOvr>
    <a:masterClrMapping/>
  </p:clrMapOvr>
  <p:transition spd="slow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609600"/>
            <a:ext cx="8520600" cy="763600"/>
          </a:xfrm>
          <a:solidFill>
            <a:schemeClr val="accent2">
              <a:lumMod val="60000"/>
              <a:lumOff val="40000"/>
            </a:schemeClr>
          </a:solidFill>
        </p:spPr>
        <p:txBody>
          <a:bodyPr/>
          <a:lstStyle/>
          <a:p>
            <a:pPr algn="ctr"/>
            <a:r>
              <a:rPr lang="or-IN" b="1" dirty="0" smtClean="0"/>
              <a:t>ଅଧ୍ୟୟନର  ଉଦ୍ଦେଶ୍ୟ</a:t>
            </a:r>
            <a:endParaRPr lang="en-US" b="1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solidFill>
            <a:schemeClr val="bg2">
              <a:lumMod val="40000"/>
              <a:lumOff val="60000"/>
            </a:schemeClr>
          </a:solidFill>
        </p:spPr>
        <p:txBody>
          <a:bodyPr/>
          <a:lstStyle/>
          <a:p>
            <a:pPr>
              <a:buNone/>
            </a:pPr>
            <a:r>
              <a:rPr lang="en-US" dirty="0" smtClean="0"/>
              <a:t>“</a:t>
            </a:r>
            <a:r>
              <a:rPr lang="or-IN" dirty="0" smtClean="0"/>
              <a:t>ଉ</a:t>
            </a:r>
            <a:r>
              <a:rPr lang="en-US" dirty="0" smtClean="0"/>
              <a:t>”</a:t>
            </a:r>
            <a:r>
              <a:rPr lang="or-IN" dirty="0" smtClean="0"/>
              <a:t> କାର ମାତ୍ରା ସହିତ ପରିଚିତ ହେବା ଓ ତା ସମ୍ପର୍କିତ ଶବ୍ଦ ଜ୍ଞାନ ଆହରଣ କରିବା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2743200"/>
            <a:ext cx="9144000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65346" y="5562600"/>
            <a:ext cx="2678654" cy="129540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7010400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1600200"/>
            <a:ext cx="9144000" cy="525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9000" y="6172200"/>
            <a:ext cx="1905000" cy="68580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 descr="C:\Users\Personal\Desktop\DHANU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95600" y="2286000"/>
            <a:ext cx="3581400" cy="2133600"/>
          </a:xfrm>
          <a:prstGeom prst="rect">
            <a:avLst/>
          </a:prstGeom>
          <a:noFill/>
        </p:spPr>
      </p:pic>
      <p:pic>
        <p:nvPicPr>
          <p:cNvPr id="1029" name="Picture 5" descr="C:\Users\Personal\Desktop\BABY.jpg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228600" y="381001"/>
            <a:ext cx="3474065" cy="2057399"/>
          </a:xfrm>
          <a:prstGeom prst="rect">
            <a:avLst/>
          </a:prstGeom>
          <a:noFill/>
        </p:spPr>
      </p:pic>
      <p:pic>
        <p:nvPicPr>
          <p:cNvPr id="1031" name="Picture 7" descr="C:\Users\Personal\Desktop\SADHU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943600" y="3733800"/>
            <a:ext cx="3200400" cy="2971800"/>
          </a:xfrm>
          <a:prstGeom prst="rect">
            <a:avLst/>
          </a:prstGeom>
          <a:noFill/>
        </p:spPr>
      </p:pic>
      <p:sp>
        <p:nvSpPr>
          <p:cNvPr id="5" name="Rectangle 4"/>
          <p:cNvSpPr/>
          <p:nvPr/>
        </p:nvSpPr>
        <p:spPr>
          <a:xfrm>
            <a:off x="1219200" y="2819400"/>
            <a:ext cx="152400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or-IN" sz="6000" b="1" dirty="0"/>
              <a:t>ଶିଶୁ</a:t>
            </a:r>
            <a:r>
              <a:rPr lang="or-IN" dirty="0"/>
              <a:t> </a:t>
            </a: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3581997" y="4355068"/>
            <a:ext cx="1218603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or-IN" sz="6000" b="1" dirty="0"/>
              <a:t>ଧନୁ</a:t>
            </a:r>
            <a:r>
              <a:rPr lang="or-IN" dirty="0"/>
              <a:t> 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5105400" y="5955268"/>
            <a:ext cx="152400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or-IN" sz="6000" b="1" dirty="0"/>
              <a:t>ସାଧୁ</a:t>
            </a:r>
            <a:r>
              <a:rPr lang="or-IN" dirty="0"/>
              <a:t> 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46346" y="6172200"/>
            <a:ext cx="2297654" cy="68580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Personal\Desktop\DOG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200" y="76200"/>
            <a:ext cx="3671887" cy="2895601"/>
          </a:xfrm>
          <a:prstGeom prst="rect">
            <a:avLst/>
          </a:prstGeom>
          <a:noFill/>
        </p:spPr>
      </p:pic>
      <p:sp>
        <p:nvSpPr>
          <p:cNvPr id="3" name="Rectangle 2"/>
          <p:cNvSpPr/>
          <p:nvPr/>
        </p:nvSpPr>
        <p:spPr>
          <a:xfrm>
            <a:off x="838200" y="2895600"/>
            <a:ext cx="1850186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or-IN" sz="6000" b="1" dirty="0"/>
              <a:t>କୁକୁର</a:t>
            </a:r>
            <a:r>
              <a:rPr lang="or-IN" sz="6000" dirty="0"/>
              <a:t> </a:t>
            </a:r>
            <a:endParaRPr lang="en-US" dirty="0"/>
          </a:p>
        </p:txBody>
      </p:sp>
      <p:pic>
        <p:nvPicPr>
          <p:cNvPr id="1026" name="Picture 2" descr="C:\Users\Personal\Desktop\Hahn2-coloured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200400" y="1295400"/>
            <a:ext cx="3352800" cy="2819399"/>
          </a:xfrm>
          <a:prstGeom prst="rect">
            <a:avLst/>
          </a:prstGeom>
          <a:noFill/>
        </p:spPr>
      </p:pic>
      <p:sp>
        <p:nvSpPr>
          <p:cNvPr id="5" name="Rectangle 4"/>
          <p:cNvSpPr/>
          <p:nvPr/>
        </p:nvSpPr>
        <p:spPr>
          <a:xfrm>
            <a:off x="3636214" y="3810000"/>
            <a:ext cx="1850186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or-IN" sz="6000" b="1" dirty="0"/>
              <a:t>କୁକୁଡ଼ା</a:t>
            </a:r>
            <a:r>
              <a:rPr lang="or-IN" dirty="0"/>
              <a:t> </a:t>
            </a:r>
            <a:endParaRPr lang="en-US" dirty="0"/>
          </a:p>
        </p:txBody>
      </p:sp>
      <p:pic>
        <p:nvPicPr>
          <p:cNvPr id="1027" name="Picture 3" descr="C:\Users\Personal\Desktop\animals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334000" y="3581400"/>
            <a:ext cx="3810000" cy="2667000"/>
          </a:xfrm>
          <a:prstGeom prst="rect">
            <a:avLst/>
          </a:prstGeom>
          <a:noFill/>
        </p:spPr>
      </p:pic>
      <p:sp>
        <p:nvSpPr>
          <p:cNvPr id="7" name="Rectangle 6"/>
          <p:cNvSpPr/>
          <p:nvPr/>
        </p:nvSpPr>
        <p:spPr>
          <a:xfrm>
            <a:off x="3886200" y="5562600"/>
            <a:ext cx="1241045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or-IN" sz="6000" b="1" dirty="0"/>
              <a:t>ପଶୁ</a:t>
            </a:r>
            <a:r>
              <a:rPr lang="or-IN" dirty="0"/>
              <a:t> 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4600" y="6248400"/>
            <a:ext cx="2819400" cy="609600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Personal\Desktop\guru.pn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52400" y="152400"/>
            <a:ext cx="3333750" cy="1943100"/>
          </a:xfrm>
          <a:prstGeom prst="rect">
            <a:avLst/>
          </a:prstGeom>
          <a:noFill/>
        </p:spPr>
      </p:pic>
      <p:pic>
        <p:nvPicPr>
          <p:cNvPr id="2051" name="Picture 3" descr="C:\Users\Personal\Desktop\flower plant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629025" y="1371600"/>
            <a:ext cx="3381375" cy="2414587"/>
          </a:xfrm>
          <a:prstGeom prst="rect">
            <a:avLst/>
          </a:prstGeom>
          <a:noFill/>
        </p:spPr>
      </p:pic>
      <p:pic>
        <p:nvPicPr>
          <p:cNvPr id="2052" name="Picture 4" descr="C:\Users\Personal\Desktop\men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943600" y="4114800"/>
            <a:ext cx="2908300" cy="2178050"/>
          </a:xfrm>
          <a:prstGeom prst="rect">
            <a:avLst/>
          </a:prstGeom>
          <a:noFill/>
        </p:spPr>
      </p:pic>
      <p:sp>
        <p:nvSpPr>
          <p:cNvPr id="7" name="Rectangle 6"/>
          <p:cNvSpPr/>
          <p:nvPr/>
        </p:nvSpPr>
        <p:spPr>
          <a:xfrm>
            <a:off x="1066800" y="2133600"/>
            <a:ext cx="1144865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or-IN" sz="5400" b="1" dirty="0"/>
              <a:t>ଗୁରୁ</a:t>
            </a:r>
            <a:r>
              <a:rPr lang="or-IN" dirty="0"/>
              <a:t> </a:t>
            </a:r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4156161" y="3657600"/>
            <a:ext cx="2092239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or-IN" sz="5400" b="1" dirty="0"/>
              <a:t>ଫୁଲଗଛ</a:t>
            </a:r>
            <a:r>
              <a:rPr lang="or-IN" dirty="0"/>
              <a:t> </a:t>
            </a: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3589497" y="5537537"/>
            <a:ext cx="1739579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or-IN" sz="6000" b="1" dirty="0"/>
              <a:t>ପୁରୁଷ</a:t>
            </a:r>
            <a:r>
              <a:rPr lang="or-IN" dirty="0"/>
              <a:t> </a:t>
            </a:r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65346" y="5943600"/>
            <a:ext cx="2678654" cy="914400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1600200"/>
            <a:ext cx="9144000" cy="480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76200"/>
            <a:ext cx="6629400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5600" y="6248400"/>
            <a:ext cx="2438400" cy="60960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217</TotalTime>
  <Words>55</Words>
  <Application>Microsoft Office PowerPoint</Application>
  <PresentationFormat>On-screen Show (4:3)</PresentationFormat>
  <Paragraphs>28</Paragraphs>
  <Slides>12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Office Theme</vt:lpstr>
      <vt:lpstr>Slide 1</vt:lpstr>
      <vt:lpstr>Slide 2</vt:lpstr>
      <vt:lpstr>ଅଧ୍ୟୟନର  ଉଦ୍ଦେଶ୍ୟ</vt:lpstr>
      <vt:lpstr>Slide 4</vt:lpstr>
      <vt:lpstr>Slide 5</vt:lpstr>
      <vt:lpstr>Slide 6</vt:lpstr>
      <vt:lpstr>Slide 7</vt:lpstr>
      <vt:lpstr>Slide 8</vt:lpstr>
      <vt:lpstr>Slide 9</vt:lpstr>
      <vt:lpstr>Slide 10</vt:lpstr>
      <vt:lpstr>ଅଧ୍ୟୟନରୁ ଲବ୍ଧଜ୍ଞାନର   ଫଳାଫଳ</vt:lpstr>
      <vt:lpstr>Slide 12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/>
  <cp:lastModifiedBy>HOME</cp:lastModifiedBy>
  <cp:revision>34</cp:revision>
  <dcterms:created xsi:type="dcterms:W3CDTF">2006-08-16T00:00:00Z</dcterms:created>
  <dcterms:modified xsi:type="dcterms:W3CDTF">2021-04-07T11:16:53Z</dcterms:modified>
</cp:coreProperties>
</file>