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metadata" ContentType="application/binary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62" r:id="rId2"/>
    <p:sldId id="263" r:id="rId3"/>
    <p:sldId id="258" r:id="rId4"/>
    <p:sldId id="259" r:id="rId5"/>
    <p:sldId id="269" r:id="rId6"/>
    <p:sldId id="267" r:id="rId7"/>
    <p:sldId id="261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4" roundtripDataSignature="AMtx7mhdOl2j4uXIWgLbyw5kSfsqfoWjc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-786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9" name="Google Shape;5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6" name="Google Shape;6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3" name="Google Shape;7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3" name="Google Shape;7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7" name="Google Shape;8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8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7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7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9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11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3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4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5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5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15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15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6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56;p1"/>
          <p:cNvSpPr txBox="1"/>
          <p:nvPr/>
        </p:nvSpPr>
        <p:spPr>
          <a:xfrm>
            <a:off x="588579" y="735725"/>
            <a:ext cx="7441323" cy="3531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2400">
              <a:latin typeface="+mj-l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400" b="1" i="0" u="none" strike="noStrike" cap="none" dirty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SESSION </a:t>
            </a:r>
            <a:r>
              <a:rPr lang="en" sz="2400" b="1" i="0" u="none" strike="noStrike" cap="none" dirty="0" smtClean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: 8</a:t>
            </a:r>
            <a:endParaRPr sz="2400">
              <a:latin typeface="+mj-l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400" b="1" i="0" u="none" strike="noStrike" cap="none" dirty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CLASS </a:t>
            </a:r>
            <a:r>
              <a:rPr lang="en" sz="2400" b="1" i="0" u="none" strike="noStrike" cap="none" dirty="0" smtClean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: V</a:t>
            </a:r>
            <a:endParaRPr sz="2400" b="1" i="0" u="none" strike="noStrike" cap="none">
              <a:solidFill>
                <a:srgbClr val="000000"/>
              </a:solidFill>
              <a:latin typeface="+mj-lt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400" b="1" i="0" u="none" strike="noStrike" cap="none" dirty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SUBJECT : </a:t>
            </a:r>
            <a:r>
              <a:rPr lang="en" sz="2400" b="1" dirty="0" smtClean="0">
                <a:latin typeface="+mj-lt"/>
              </a:rPr>
              <a:t>ENGLISH</a:t>
            </a:r>
            <a:endParaRPr sz="2400" b="1" i="0" u="none" strike="noStrike" cap="none">
              <a:solidFill>
                <a:srgbClr val="000000"/>
              </a:solidFill>
              <a:latin typeface="+mj-lt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400" b="1" i="0" u="none" strike="noStrike" cap="none" dirty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CHAPTER NUMBER</a:t>
            </a:r>
            <a:r>
              <a:rPr lang="en" sz="2400" b="1" i="0" u="none" strike="noStrike" cap="none" dirty="0" smtClean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: 1</a:t>
            </a:r>
            <a:endParaRPr sz="2400" b="1" i="0" u="none" strike="noStrike" cap="none">
              <a:solidFill>
                <a:srgbClr val="000000"/>
              </a:solidFill>
              <a:latin typeface="+mj-lt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400" b="1" i="0" u="none" strike="noStrike" cap="none" dirty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CHAPTER NAME </a:t>
            </a:r>
            <a:r>
              <a:rPr lang="en" sz="2400" b="1" i="0" u="none" strike="noStrike" cap="none" dirty="0" smtClean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: RAGHU’S ADVENTURE</a:t>
            </a:r>
            <a:endParaRPr sz="2400">
              <a:latin typeface="+mj-l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400" b="1" i="0" u="none" strike="noStrike" cap="none" dirty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SUBTOPIC </a:t>
            </a:r>
            <a:r>
              <a:rPr lang="en" sz="2400" b="1" i="0" u="none" strike="noStrike" cap="none" dirty="0" smtClean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: </a:t>
            </a:r>
            <a:r>
              <a:rPr lang="en" sz="2400" b="1" dirty="0" smtClean="0">
                <a:latin typeface="+mj-lt"/>
              </a:rPr>
              <a:t>PHONIC – GRAMMAR JUNCTION – USAGE OF SINCE AND FOR</a:t>
            </a:r>
            <a:endParaRPr sz="2400" b="1" i="0" u="none" strike="noStrike" cap="none">
              <a:solidFill>
                <a:srgbClr val="000000"/>
              </a:solidFill>
              <a:latin typeface="+mj-lt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2"/>
          <p:cNvSpPr txBox="1"/>
          <p:nvPr/>
        </p:nvSpPr>
        <p:spPr>
          <a:xfrm>
            <a:off x="272675" y="285049"/>
            <a:ext cx="8688300" cy="21848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2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LEARNING </a:t>
            </a:r>
            <a:r>
              <a:rPr lang="en" sz="2200" b="1" i="0" u="none" strike="noStrike" cap="none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OBJECTIVE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lang="en" sz="2200" b="1" dirty="0" smtClean="0">
              <a:solidFill>
                <a:srgbClr val="FF0000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200" b="1" i="0" u="none" strike="noStrike" cap="none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en" sz="2200" b="1" i="0" u="none" strike="noStrike" cap="none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nable the students to</a:t>
            </a:r>
            <a:endParaRPr lang="en" sz="2200" b="1" dirty="0" smtClean="0">
              <a:solidFill>
                <a:srgbClr val="FF0000"/>
              </a:solidFill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200" b="1" i="0" u="none" strike="noStrike" cap="none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</a:t>
            </a:r>
            <a:r>
              <a:rPr lang="en" sz="2200" b="1" i="0" u="none" strike="noStrike" cap="none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earn about the usage of since and for</a:t>
            </a:r>
          </a:p>
        </p:txBody>
      </p:sp>
      <p:sp>
        <p:nvSpPr>
          <p:cNvPr id="63" name="Google Shape;63;p2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14350" lvl="0" indent="-514350">
              <a:buSzPts val="2200"/>
            </a:pPr>
            <a:endParaRPr lang="en" sz="2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504497" y="273269"/>
            <a:ext cx="8156028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2)Fill in the blanks with since or for.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for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two years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for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20 minutes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since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1989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since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5 December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since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last month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for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fifteen days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since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30 March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for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30 seconds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52248" y="199697"/>
            <a:ext cx="8439807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3) Fill in the blanks with since or for.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 haven’t met her </a:t>
            </a:r>
            <a:r>
              <a:rPr lang="en-US" sz="2800" u="sng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_____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her wedding.</a:t>
            </a:r>
          </a:p>
          <a:p>
            <a:pPr marL="514350" indent="-51435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Times New Roman" pitchFamily="18" charset="0"/>
              </a:rPr>
              <a:t>Ans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Times New Roman" pitchFamily="18" charset="0"/>
              </a:rPr>
              <a:t>)</a:t>
            </a:r>
            <a:r>
              <a:rPr lang="en-US" sz="28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I haven’t met her </a:t>
            </a:r>
            <a:r>
              <a:rPr lang="en-US" sz="2800" u="sng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since</a:t>
            </a:r>
            <a:r>
              <a:rPr lang="en-US" sz="28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her wedding.</a:t>
            </a:r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b) She has been learning French </a:t>
            </a:r>
            <a:r>
              <a:rPr lang="en-US" sz="2800" u="sng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____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four months now.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2800" dirty="0" err="1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Ans</a:t>
            </a:r>
            <a:r>
              <a:rPr lang="en-US" sz="2800" dirty="0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)</a:t>
            </a:r>
            <a:r>
              <a:rPr lang="en-US" sz="28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She has been learning French </a:t>
            </a:r>
            <a:r>
              <a:rPr lang="en-US" sz="2800" u="sng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for</a:t>
            </a:r>
            <a:r>
              <a:rPr lang="en-US" sz="28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four months now.</a:t>
            </a:r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c) When he was ill, he didn’t go to school </a:t>
            </a:r>
            <a:r>
              <a:rPr lang="en-US" sz="2800" u="sng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___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ten days.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2800" dirty="0" err="1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Ans</a:t>
            </a:r>
            <a:r>
              <a:rPr lang="en-US" sz="2800" dirty="0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)</a:t>
            </a:r>
            <a:r>
              <a:rPr lang="en-US" sz="28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When he was ill, he didn’t go to school </a:t>
            </a:r>
            <a:r>
              <a:rPr lang="en-US" sz="2800" u="sng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for</a:t>
            </a:r>
            <a:r>
              <a:rPr lang="en-US" sz="28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ten days.</a:t>
            </a:r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52248" y="199697"/>
            <a:ext cx="8439807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d)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Mr.Sharma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hasn’t been to a zoo </a:t>
            </a:r>
            <a:r>
              <a:rPr lang="en-US" sz="2800" u="sng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____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he was a small child.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2800" dirty="0" err="1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Ans</a:t>
            </a:r>
            <a:r>
              <a:rPr lang="en-US" sz="2800" dirty="0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)</a:t>
            </a:r>
            <a:r>
              <a:rPr lang="en-US" sz="28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Mr.Sharma</a:t>
            </a:r>
            <a:r>
              <a:rPr lang="en-US" sz="28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hasn’t been to a zoo </a:t>
            </a:r>
            <a:r>
              <a:rPr lang="en-US" sz="2800" u="sng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since</a:t>
            </a:r>
            <a:r>
              <a:rPr lang="en-US" sz="28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he was a small child.</a:t>
            </a:r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e)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Raveena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has been looking for her phone </a:t>
            </a:r>
            <a:r>
              <a:rPr lang="en-US" sz="2800" u="sng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___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the past fifteen minutes.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2800" dirty="0" err="1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Ans</a:t>
            </a:r>
            <a:r>
              <a:rPr lang="en-US" sz="2800" dirty="0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)</a:t>
            </a:r>
            <a:r>
              <a:rPr lang="en-US" sz="28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Raveena</a:t>
            </a:r>
            <a:r>
              <a:rPr lang="en-US" sz="28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has been looking for her phone </a:t>
            </a:r>
            <a:r>
              <a:rPr lang="en-US" sz="2800" u="sng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for</a:t>
            </a:r>
            <a:r>
              <a:rPr lang="en-US" sz="28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the past fifteen minutes.</a:t>
            </a:r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Google Shape;82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5"/>
          <p:cNvSpPr txBox="1"/>
          <p:nvPr/>
        </p:nvSpPr>
        <p:spPr>
          <a:xfrm>
            <a:off x="272675" y="285050"/>
            <a:ext cx="8688300" cy="1680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2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LEARNING OUTCOME</a:t>
            </a:r>
            <a:r>
              <a:rPr lang="en" sz="2200" b="1" i="0" u="none" strike="noStrike" cap="none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</a:pPr>
            <a:endParaRPr lang="en" sz="2200" b="1" i="0" u="none" strike="noStrike" cap="none" dirty="0" smtClean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200" b="1" dirty="0" smtClean="0">
                <a:solidFill>
                  <a:srgbClr val="FF0000"/>
                </a:solidFill>
              </a:rPr>
              <a:t>C</a:t>
            </a:r>
            <a:r>
              <a:rPr lang="en" sz="2200" b="1" dirty="0" smtClean="0">
                <a:solidFill>
                  <a:srgbClr val="FF0000"/>
                </a:solidFill>
              </a:rPr>
              <a:t>orrect use of since and for in the sentence.</a:t>
            </a:r>
            <a:r>
              <a:rPr lang="en" sz="2200" b="1" i="0" u="none" strike="noStrike" cap="none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242</Words>
  <PresentationFormat>On-screen Show (16:9)</PresentationFormat>
  <Paragraphs>39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24</cp:revision>
  <dcterms:modified xsi:type="dcterms:W3CDTF">2021-04-19T14:39:15Z</dcterms:modified>
</cp:coreProperties>
</file>