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62" r:id="rId2"/>
    <p:sldId id="263" r:id="rId3"/>
    <p:sldId id="258" r:id="rId4"/>
    <p:sldId id="259" r:id="rId5"/>
    <p:sldId id="264" r:id="rId6"/>
    <p:sldId id="265" r:id="rId7"/>
    <p:sldId id="266" r:id="rId8"/>
    <p:sldId id="267" r:id="rId9"/>
    <p:sldId id="26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56;p1"/>
          <p:cNvSpPr txBox="1"/>
          <p:nvPr/>
        </p:nvSpPr>
        <p:spPr>
          <a:xfrm>
            <a:off x="588579" y="945931"/>
            <a:ext cx="7441323" cy="3100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5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GET GOING QB and C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50"/>
            <a:ext cx="8688300" cy="2027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nable the students 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dirty="0" smtClean="0">
                <a:solidFill>
                  <a:srgbClr val="FF0000"/>
                </a:solidFill>
              </a:rPr>
              <a:t>1)</a:t>
            </a:r>
            <a:r>
              <a:rPr lang="en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smtClean="0">
                <a:solidFill>
                  <a:schemeClr val="tx1"/>
                </a:solidFill>
              </a:rPr>
              <a:t>F</a:t>
            </a:r>
            <a:r>
              <a:rPr lang="en" sz="2200" b="1" dirty="0" smtClean="0">
                <a:solidFill>
                  <a:schemeClr val="tx1"/>
                </a:solidFill>
              </a:rPr>
              <a:t>rame co-related sentences.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2) </a:t>
            </a:r>
            <a:r>
              <a:rPr lang="en-US" sz="22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" sz="22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aking use of correct grammar in sentence.</a:t>
            </a:r>
            <a:endParaRPr sz="1800" b="1" i="0" u="none" strike="noStrike" cap="none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31228" y="220716"/>
            <a:ext cx="817704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B) Let us read between the lines.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1) How did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Raghu’s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mother feel when he asked for a drum?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Raghu’s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mother was surprised and disturbed as well. She thought as a small boy he would ask for something to eat but it wasn’t that. She got disturbed as she was not having enough money to purchase a drum.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2) Why do you think </a:t>
            </a:r>
            <a:r>
              <a:rPr lang="en-US" sz="2400" b="1" dirty="0" err="1" smtClean="0"/>
              <a:t>Raghu</a:t>
            </a:r>
            <a:r>
              <a:rPr lang="en-US" sz="2400" b="1" dirty="0" smtClean="0"/>
              <a:t> said that his mother would not allow him to keep the horse?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 smtClean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57352" y="283779"/>
            <a:ext cx="82401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Ans</a:t>
            </a:r>
            <a:r>
              <a:rPr lang="en-US" sz="2400" b="1" dirty="0" smtClean="0">
                <a:solidFill>
                  <a:srgbClr val="FF0000"/>
                </a:solidFill>
              </a:rPr>
              <a:t>) </a:t>
            </a:r>
            <a:r>
              <a:rPr lang="en-US" sz="2400" b="1" dirty="0" err="1" smtClean="0">
                <a:solidFill>
                  <a:srgbClr val="FF0000"/>
                </a:solidFill>
              </a:rPr>
              <a:t>Raghu</a:t>
            </a:r>
            <a:r>
              <a:rPr lang="en-US" sz="2400" b="1" dirty="0" smtClean="0">
                <a:solidFill>
                  <a:srgbClr val="FF0000"/>
                </a:solidFill>
              </a:rPr>
              <a:t> was a small boy and they were very poor. It is not possible in this condition to take care of a horse. I think this is the reason why </a:t>
            </a:r>
            <a:r>
              <a:rPr lang="en-US" sz="2400" b="1" dirty="0" err="1" smtClean="0">
                <a:solidFill>
                  <a:srgbClr val="FF0000"/>
                </a:solidFill>
              </a:rPr>
              <a:t>Raghu</a:t>
            </a:r>
            <a:r>
              <a:rPr lang="en-US" sz="2400" b="1" dirty="0" smtClean="0">
                <a:solidFill>
                  <a:srgbClr val="FF0000"/>
                </a:solidFill>
              </a:rPr>
              <a:t> said so.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3) Why do you think the woman’s larder was empty for two days?</a:t>
            </a:r>
          </a:p>
          <a:p>
            <a:endParaRPr lang="en-US" sz="2400" b="1" dirty="0" smtClean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Ans</a:t>
            </a:r>
            <a:r>
              <a:rPr lang="en-US" sz="2400" b="1" dirty="0" smtClean="0">
                <a:solidFill>
                  <a:srgbClr val="FF0000"/>
                </a:solidFill>
              </a:rPr>
              <a:t>) The woman’s larder was empty for two days may be because there had been no business, as a result of which she was not able to buy anything.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57352" y="283779"/>
            <a:ext cx="8240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04800" y="189186"/>
            <a:ext cx="856593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4) Why can’t the groom travel on foot?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A groom is a boy who is about to get married and a groom never travels on foot for his marriage, as it is a matter of prestige, status and against rituals.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C) Let us go beyond the play.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1)  What kind of a boy do you think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Raghu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was?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Raghu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was a simple, obedient and helpful boy.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57352" y="283779"/>
            <a:ext cx="8240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04800" y="189186"/>
            <a:ext cx="856593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2) Though </a:t>
            </a:r>
            <a:r>
              <a:rPr lang="en-US" sz="2400" b="1" dirty="0" err="1" smtClean="0"/>
              <a:t>Raghu</a:t>
            </a:r>
            <a:r>
              <a:rPr lang="en-US" sz="2400" b="1" dirty="0" smtClean="0"/>
              <a:t> did not want the piece of wood, he happily accepted it. What lesson does this teach us?</a:t>
            </a:r>
          </a:p>
          <a:p>
            <a:endParaRPr lang="en-US" sz="2400" b="1" dirty="0" smtClean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Ans</a:t>
            </a:r>
            <a:r>
              <a:rPr lang="en-US" sz="2400" b="1" dirty="0" smtClean="0">
                <a:solidFill>
                  <a:srgbClr val="FF0000"/>
                </a:solidFill>
              </a:rPr>
              <a:t>) It teaches us that </a:t>
            </a:r>
            <a:r>
              <a:rPr lang="en-US" sz="2400" b="1" dirty="0" err="1" smtClean="0">
                <a:solidFill>
                  <a:srgbClr val="FF0000"/>
                </a:solidFill>
              </a:rPr>
              <a:t>Raghu</a:t>
            </a:r>
            <a:r>
              <a:rPr lang="en-US" sz="2400" b="1" dirty="0" smtClean="0">
                <a:solidFill>
                  <a:srgbClr val="FF0000"/>
                </a:solidFill>
              </a:rPr>
              <a:t> was an obedient boy and had an adjustable quality and also knows to be happy with what he has.</a:t>
            </a:r>
          </a:p>
          <a:p>
            <a:r>
              <a:rPr lang="en-US" sz="2400" b="1" dirty="0" smtClean="0"/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475" y="1072055"/>
            <a:ext cx="71049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Formation of sentences.</a:t>
            </a:r>
          </a:p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Correct use of grammar in sentence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49"/>
            <a:ext cx="8688300" cy="189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40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HOMEWORK</a:t>
            </a:r>
            <a:r>
              <a:rPr lang="en" sz="40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00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36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Speaking junction pg - 8</a:t>
            </a:r>
            <a:endParaRPr lang="en" sz="36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380</Words>
  <PresentationFormat>On-screen Show (16:9)</PresentationFormat>
  <Paragraphs>46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</cp:revision>
  <dcterms:modified xsi:type="dcterms:W3CDTF">2021-04-19T14:34:46Z</dcterms:modified>
</cp:coreProperties>
</file>