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6" r:id="rId2"/>
    <p:sldId id="257" r:id="rId3"/>
    <p:sldId id="264" r:id="rId4"/>
    <p:sldId id="258" r:id="rId5"/>
    <p:sldId id="259" r:id="rId6"/>
    <p:sldId id="265" r:id="rId7"/>
    <p:sldId id="263" r:id="rId8"/>
    <p:sldId id="266" r:id="rId9"/>
    <p:sldId id="267" r:id="rId10"/>
    <p:sldId id="268" r:id="rId11"/>
    <p:sldId id="269" r:id="rId12"/>
    <p:sldId id="260" r:id="rId13"/>
    <p:sldId id="262" r:id="rId14"/>
    <p:sldId id="261"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hdOl2j4uXIWgLbyw5kSfsqfoWjcw=="/>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91" d="100"/>
          <a:sy n="91" d="100"/>
        </p:scale>
        <p:origin x="-786"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customschemas.google.com/relationships/presentationmetadata" Target="meta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3" name="Google Shape;7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3" name="Google Shape;7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0" name="Google Shape;80;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0" name="Google Shape;80;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7" name="Google Shape;87;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9" name="Google Shape;59;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9" name="Google Shape;59;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6" name="Google Shape;66;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3" name="Google Shape;7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3" name="Google Shape;7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3" name="Google Shape;7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3" name="Google Shape;7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3" name="Google Shape;7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8"/>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8"/>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7"/>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9"/>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1"/>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1"/>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3"/>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3"/>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4"/>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5"/>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5"/>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5"/>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6"/>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 name="Google Shape;56;p1"/>
          <p:cNvSpPr txBox="1"/>
          <p:nvPr/>
        </p:nvSpPr>
        <p:spPr>
          <a:xfrm>
            <a:off x="588579" y="945931"/>
            <a:ext cx="7441323" cy="310055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2400">
              <a:latin typeface="+mj-lt"/>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mj-lt"/>
                <a:ea typeface="Arial"/>
                <a:cs typeface="Arial"/>
                <a:sym typeface="Arial"/>
              </a:rPr>
              <a:t>SESSION </a:t>
            </a:r>
            <a:r>
              <a:rPr lang="en" sz="2400" b="1" i="0" u="none" strike="noStrike" cap="none" dirty="0" smtClean="0">
                <a:solidFill>
                  <a:srgbClr val="000000"/>
                </a:solidFill>
                <a:latin typeface="+mj-lt"/>
                <a:ea typeface="Arial"/>
                <a:cs typeface="Arial"/>
                <a:sym typeface="Arial"/>
              </a:rPr>
              <a:t>: 4</a:t>
            </a:r>
            <a:endParaRPr sz="2400">
              <a:latin typeface="+mj-lt"/>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mj-lt"/>
                <a:ea typeface="Arial"/>
                <a:cs typeface="Arial"/>
                <a:sym typeface="Arial"/>
              </a:rPr>
              <a:t>CLASS </a:t>
            </a:r>
            <a:r>
              <a:rPr lang="en" sz="2400" b="1" i="0" u="none" strike="noStrike" cap="none" dirty="0" smtClean="0">
                <a:solidFill>
                  <a:srgbClr val="000000"/>
                </a:solidFill>
                <a:latin typeface="+mj-lt"/>
                <a:ea typeface="Arial"/>
                <a:cs typeface="Arial"/>
                <a:sym typeface="Arial"/>
              </a:rPr>
              <a:t>: V</a:t>
            </a:r>
            <a:endParaRPr sz="2400" b="1" i="0" u="none" strike="noStrike" cap="none">
              <a:solidFill>
                <a:srgbClr val="000000"/>
              </a:solidFill>
              <a:latin typeface="+mj-lt"/>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mj-lt"/>
                <a:ea typeface="Arial"/>
                <a:cs typeface="Arial"/>
                <a:sym typeface="Arial"/>
              </a:rPr>
              <a:t>SUBJECT : </a:t>
            </a:r>
            <a:r>
              <a:rPr lang="en" sz="2400" b="1" dirty="0" smtClean="0">
                <a:latin typeface="+mj-lt"/>
              </a:rPr>
              <a:t>ENGLISH</a:t>
            </a:r>
            <a:endParaRPr sz="2400" b="1" i="0" u="none" strike="noStrike" cap="none">
              <a:solidFill>
                <a:srgbClr val="000000"/>
              </a:solidFill>
              <a:latin typeface="+mj-lt"/>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mj-lt"/>
                <a:ea typeface="Arial"/>
                <a:cs typeface="Arial"/>
                <a:sym typeface="Arial"/>
              </a:rPr>
              <a:t>CHAPTER NUMBER</a:t>
            </a:r>
            <a:r>
              <a:rPr lang="en" sz="2400" b="1" i="0" u="none" strike="noStrike" cap="none" dirty="0" smtClean="0">
                <a:solidFill>
                  <a:srgbClr val="000000"/>
                </a:solidFill>
                <a:latin typeface="+mj-lt"/>
                <a:ea typeface="Arial"/>
                <a:cs typeface="Arial"/>
                <a:sym typeface="Arial"/>
              </a:rPr>
              <a:t>: 1</a:t>
            </a:r>
            <a:endParaRPr sz="2400" b="1" i="0" u="none" strike="noStrike" cap="none">
              <a:solidFill>
                <a:srgbClr val="000000"/>
              </a:solidFill>
              <a:latin typeface="+mj-lt"/>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mj-lt"/>
                <a:ea typeface="Arial"/>
                <a:cs typeface="Arial"/>
                <a:sym typeface="Arial"/>
              </a:rPr>
              <a:t>CHAPTER NAME </a:t>
            </a:r>
            <a:r>
              <a:rPr lang="en" sz="2400" b="1" i="0" u="none" strike="noStrike" cap="none" dirty="0" smtClean="0">
                <a:solidFill>
                  <a:srgbClr val="000000"/>
                </a:solidFill>
                <a:latin typeface="+mj-lt"/>
                <a:ea typeface="Arial"/>
                <a:cs typeface="Arial"/>
                <a:sym typeface="Arial"/>
              </a:rPr>
              <a:t>: RAGHU’S ADVENTURE</a:t>
            </a:r>
            <a:endParaRPr sz="2400">
              <a:latin typeface="+mj-lt"/>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mj-lt"/>
                <a:ea typeface="Arial"/>
                <a:cs typeface="Arial"/>
                <a:sym typeface="Arial"/>
              </a:rPr>
              <a:t>SUBTOPIC </a:t>
            </a:r>
            <a:r>
              <a:rPr lang="en" sz="2400" b="1" i="0" u="none" strike="noStrike" cap="none" dirty="0" smtClean="0">
                <a:solidFill>
                  <a:srgbClr val="000000"/>
                </a:solidFill>
                <a:latin typeface="+mj-lt"/>
                <a:ea typeface="Arial"/>
                <a:cs typeface="Arial"/>
                <a:sym typeface="Arial"/>
              </a:rPr>
              <a:t>:RECAPITULATION OF THE STORY – SCENE 7, 8 AND GET GOING QA</a:t>
            </a:r>
            <a:endParaRPr sz="2400" b="1" i="0" u="none" strike="noStrike" cap="none">
              <a:solidFill>
                <a:srgbClr val="000000"/>
              </a:solidFill>
              <a:latin typeface="+mj-lt"/>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pic>
        <p:nvPicPr>
          <p:cNvPr id="75" name="Google Shape;75;p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 name="Google Shape;76;p4"/>
          <p:cNvSpPr txBox="1"/>
          <p:nvPr/>
        </p:nvSpPr>
        <p:spPr>
          <a:xfrm>
            <a:off x="272675" y="285049"/>
            <a:ext cx="8688300" cy="4497157"/>
          </a:xfrm>
          <a:prstGeom prst="rect">
            <a:avLst/>
          </a:prstGeom>
          <a:noFill/>
          <a:ln>
            <a:noFill/>
          </a:ln>
        </p:spPr>
        <p:txBody>
          <a:bodyPr spcFirstLastPara="1" wrap="square" lIns="91425" tIns="91425" rIns="91425" bIns="91425" anchor="t" anchorCtr="0">
            <a:noAutofit/>
          </a:bodyPr>
          <a:lstStyle/>
          <a:p>
            <a:pPr lvl="0"/>
            <a:r>
              <a:rPr lang="en-US" sz="2400" b="1" dirty="0" smtClean="0"/>
              <a:t>3)How did </a:t>
            </a:r>
            <a:r>
              <a:rPr lang="en-US" sz="2400" b="1" dirty="0" err="1" smtClean="0"/>
              <a:t>Raghu</a:t>
            </a:r>
            <a:r>
              <a:rPr lang="en-US" sz="2400" b="1" dirty="0" smtClean="0"/>
              <a:t> help the poor woman and her wailing child?</a:t>
            </a:r>
            <a:endParaRPr lang="en-US" sz="2400" b="1" dirty="0" smtClean="0">
              <a:solidFill>
                <a:srgbClr val="FF0000"/>
              </a:solidFill>
            </a:endParaRPr>
          </a:p>
          <a:p>
            <a:r>
              <a:rPr lang="en-US" sz="2400" b="1" dirty="0" err="1" smtClean="0">
                <a:solidFill>
                  <a:srgbClr val="FF0000"/>
                </a:solidFill>
              </a:rPr>
              <a:t>Ans</a:t>
            </a:r>
            <a:r>
              <a:rPr lang="en-US" sz="2400" b="1" dirty="0" smtClean="0">
                <a:solidFill>
                  <a:srgbClr val="FF0000"/>
                </a:solidFill>
              </a:rPr>
              <a:t>) </a:t>
            </a:r>
            <a:r>
              <a:rPr lang="en-US" sz="2400" b="1" dirty="0" err="1" smtClean="0">
                <a:solidFill>
                  <a:srgbClr val="FF0000"/>
                </a:solidFill>
              </a:rPr>
              <a:t>Raghu</a:t>
            </a:r>
            <a:r>
              <a:rPr lang="en-US" sz="2400" b="1" dirty="0" smtClean="0">
                <a:solidFill>
                  <a:srgbClr val="FF0000"/>
                </a:solidFill>
              </a:rPr>
              <a:t> helped the poor woman and her wailing child by giving them the warm and fresh </a:t>
            </a:r>
            <a:r>
              <a:rPr lang="en-US" sz="2400" b="1" dirty="0" err="1" smtClean="0">
                <a:solidFill>
                  <a:srgbClr val="FF0000"/>
                </a:solidFill>
              </a:rPr>
              <a:t>roti</a:t>
            </a:r>
            <a:r>
              <a:rPr lang="en-US" sz="2400" b="1" dirty="0" smtClean="0">
                <a:solidFill>
                  <a:srgbClr val="FF0000"/>
                </a:solidFill>
              </a:rPr>
              <a:t>, which he had with him.</a:t>
            </a:r>
          </a:p>
          <a:p>
            <a:pPr lvl="0"/>
            <a:endParaRPr lang="en-US" sz="2400" b="1" dirty="0" smtClean="0"/>
          </a:p>
          <a:p>
            <a:pPr lvl="0"/>
            <a:r>
              <a:rPr lang="en-US" sz="2400" b="1" dirty="0" smtClean="0"/>
              <a:t>4)Why were the man and woman at the riverside fighting?</a:t>
            </a:r>
          </a:p>
          <a:p>
            <a:r>
              <a:rPr lang="en-US" sz="2400" b="1" dirty="0" err="1" smtClean="0">
                <a:solidFill>
                  <a:srgbClr val="FF0000"/>
                </a:solidFill>
              </a:rPr>
              <a:t>Ans</a:t>
            </a:r>
            <a:r>
              <a:rPr lang="en-US" sz="2400" b="1" dirty="0" smtClean="0">
                <a:solidFill>
                  <a:srgbClr val="FF0000"/>
                </a:solidFill>
              </a:rPr>
              <a:t>) The man had given a pot to the woman to carry with her as he had a lot of loads with him. The woman had broken the pot. The man needed the pot to boil the clothes before washing them. This made the both fight with each other at the riverside.</a:t>
            </a:r>
          </a:p>
          <a:p>
            <a:pPr lvl="0"/>
            <a:endParaRPr lang="en-US" sz="2400" b="1" dirty="0" smtClean="0">
              <a:solidFill>
                <a:srgbClr val="FF0000"/>
              </a:solidFill>
            </a:endParaRPr>
          </a:p>
          <a:p>
            <a:pPr marL="0" marR="0" lvl="0" indent="0" algn="l" rtl="0">
              <a:lnSpc>
                <a:spcPct val="100000"/>
              </a:lnSpc>
              <a:spcBef>
                <a:spcPts val="0"/>
              </a:spcBef>
              <a:spcAft>
                <a:spcPts val="0"/>
              </a:spcAft>
              <a:buClr>
                <a:srgbClr val="000000"/>
              </a:buClr>
              <a:buSzPts val="2200"/>
              <a:buFont typeface="Arial"/>
              <a:buNone/>
            </a:pPr>
            <a:endParaRPr lang="en-US" sz="2400" b="1" dirty="0" smtClean="0">
              <a:solidFill>
                <a:srgbClr val="FF0000"/>
              </a:solidFill>
            </a:endParaRPr>
          </a:p>
          <a:p>
            <a:pPr marL="514350" marR="0" lvl="0" indent="-514350" algn="l" rtl="0">
              <a:lnSpc>
                <a:spcPct val="100000"/>
              </a:lnSpc>
              <a:spcBef>
                <a:spcPts val="0"/>
              </a:spcBef>
              <a:spcAft>
                <a:spcPts val="0"/>
              </a:spcAft>
              <a:buClr>
                <a:srgbClr val="000000"/>
              </a:buClr>
              <a:buSzPts val="2200"/>
            </a:pPr>
            <a:endParaRPr lang="en" sz="24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4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400" b="1" dirty="0" smtClean="0">
              <a:solidFill>
                <a:srgbClr val="FF0000"/>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400" b="1" dirty="0" smtClean="0">
              <a:solidFill>
                <a:srgbClr val="FF0000"/>
              </a:solidFill>
            </a:endParaRPr>
          </a:p>
          <a:p>
            <a:pPr marL="0" marR="0" lvl="0" indent="0" algn="l" rtl="0">
              <a:lnSpc>
                <a:spcPct val="100000"/>
              </a:lnSpc>
              <a:spcBef>
                <a:spcPts val="0"/>
              </a:spcBef>
              <a:spcAft>
                <a:spcPts val="0"/>
              </a:spcAft>
              <a:buClr>
                <a:srgbClr val="000000"/>
              </a:buClr>
              <a:buSzPts val="2200"/>
              <a:buFont typeface="Arial"/>
              <a:buNone/>
            </a:pPr>
            <a:endParaRPr lang="en" sz="2400" b="1" dirty="0" smtClean="0">
              <a:solidFill>
                <a:srgbClr val="FF0000"/>
              </a:solidFill>
            </a:endParaRPr>
          </a:p>
          <a:p>
            <a:pPr marL="457200" marR="0" lvl="0" indent="-457200" algn="l" rtl="0">
              <a:lnSpc>
                <a:spcPct val="100000"/>
              </a:lnSpc>
              <a:spcBef>
                <a:spcPts val="0"/>
              </a:spcBef>
              <a:spcAft>
                <a:spcPts val="0"/>
              </a:spcAft>
              <a:buClr>
                <a:srgbClr val="000000"/>
              </a:buClr>
              <a:buSzPts val="2200"/>
            </a:pPr>
            <a:endParaRPr lang="en" sz="2400" b="1" i="0" u="none" strike="noStrike" cap="none" dirty="0" smtClean="0">
              <a:solidFill>
                <a:srgbClr val="FF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pic>
        <p:nvPicPr>
          <p:cNvPr id="75" name="Google Shape;75;p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 name="Google Shape;76;p4"/>
          <p:cNvSpPr txBox="1"/>
          <p:nvPr/>
        </p:nvSpPr>
        <p:spPr>
          <a:xfrm>
            <a:off x="272675" y="285049"/>
            <a:ext cx="8688300" cy="4497157"/>
          </a:xfrm>
          <a:prstGeom prst="rect">
            <a:avLst/>
          </a:prstGeom>
          <a:noFill/>
          <a:ln>
            <a:noFill/>
          </a:ln>
        </p:spPr>
        <p:txBody>
          <a:bodyPr spcFirstLastPara="1" wrap="square" lIns="91425" tIns="91425" rIns="91425" bIns="91425" anchor="t" anchorCtr="0">
            <a:noAutofit/>
          </a:bodyPr>
          <a:lstStyle/>
          <a:p>
            <a:pPr lvl="0"/>
            <a:r>
              <a:rPr lang="en-US" sz="2400" b="1" dirty="0" smtClean="0"/>
              <a:t>5) What had happened to the old man on the bridge?</a:t>
            </a:r>
            <a:endParaRPr lang="en-US" sz="2400" dirty="0" smtClean="0"/>
          </a:p>
          <a:p>
            <a:r>
              <a:rPr lang="en-US" sz="2400" b="1" dirty="0" err="1" smtClean="0">
                <a:solidFill>
                  <a:srgbClr val="FF0000"/>
                </a:solidFill>
              </a:rPr>
              <a:t>Ans</a:t>
            </a:r>
            <a:r>
              <a:rPr lang="en-US" sz="2400" b="1" dirty="0" smtClean="0">
                <a:solidFill>
                  <a:srgbClr val="FF0000"/>
                </a:solidFill>
              </a:rPr>
              <a:t>) The old man on the bridge was looted by a gang of robbers. They had robbed him of everything that he had with him and had thrown him into the river to drown.</a:t>
            </a:r>
          </a:p>
          <a:p>
            <a:pPr lvl="0"/>
            <a:endParaRPr lang="en-US" sz="2400" dirty="0" smtClean="0"/>
          </a:p>
          <a:p>
            <a:pPr lvl="0"/>
            <a:r>
              <a:rPr lang="en-US" sz="2400" b="1" dirty="0" smtClean="0"/>
              <a:t>6) What happened on the other side of the bridge?</a:t>
            </a:r>
          </a:p>
          <a:p>
            <a:r>
              <a:rPr lang="en-US" sz="2400" b="1" dirty="0" err="1" smtClean="0">
                <a:solidFill>
                  <a:srgbClr val="FF0000"/>
                </a:solidFill>
              </a:rPr>
              <a:t>Ans</a:t>
            </a:r>
            <a:r>
              <a:rPr lang="en-US" sz="2400" b="1" dirty="0" smtClean="0">
                <a:solidFill>
                  <a:srgbClr val="FF0000"/>
                </a:solidFill>
              </a:rPr>
              <a:t>) On the other side of the bridge there was a group of people sitting gloomily. They needed a horse for their bridegroom, who was ready for his marriage. </a:t>
            </a:r>
            <a:r>
              <a:rPr lang="en-US" sz="2400" b="1" dirty="0" err="1" smtClean="0">
                <a:solidFill>
                  <a:srgbClr val="FF0000"/>
                </a:solidFill>
              </a:rPr>
              <a:t>Raghu</a:t>
            </a:r>
            <a:r>
              <a:rPr lang="en-US" sz="2400" b="1" dirty="0" smtClean="0">
                <a:solidFill>
                  <a:srgbClr val="FF0000"/>
                </a:solidFill>
              </a:rPr>
              <a:t> had a horse with him which he gave to the people and in return received a drum from them.</a:t>
            </a:r>
          </a:p>
          <a:p>
            <a:pPr lvl="0"/>
            <a:endParaRPr lang="en-US" sz="2400" b="1" dirty="0" smtClean="0">
              <a:solidFill>
                <a:srgbClr val="FF0000"/>
              </a:solidFill>
            </a:endParaRPr>
          </a:p>
          <a:p>
            <a:pPr marL="0" marR="0" lvl="0" indent="0" algn="l" rtl="0">
              <a:lnSpc>
                <a:spcPct val="100000"/>
              </a:lnSpc>
              <a:spcBef>
                <a:spcPts val="0"/>
              </a:spcBef>
              <a:spcAft>
                <a:spcPts val="0"/>
              </a:spcAft>
              <a:buClr>
                <a:srgbClr val="000000"/>
              </a:buClr>
              <a:buSzPts val="2200"/>
              <a:buFont typeface="Arial"/>
              <a:buNone/>
            </a:pPr>
            <a:endParaRPr lang="en-US" sz="2400" b="1" dirty="0" smtClean="0">
              <a:solidFill>
                <a:srgbClr val="FF0000"/>
              </a:solidFill>
            </a:endParaRPr>
          </a:p>
          <a:p>
            <a:pPr marL="514350" marR="0" lvl="0" indent="-514350" algn="l" rtl="0">
              <a:lnSpc>
                <a:spcPct val="100000"/>
              </a:lnSpc>
              <a:spcBef>
                <a:spcPts val="0"/>
              </a:spcBef>
              <a:spcAft>
                <a:spcPts val="0"/>
              </a:spcAft>
              <a:buClr>
                <a:srgbClr val="000000"/>
              </a:buClr>
              <a:buSzPts val="2200"/>
            </a:pPr>
            <a:endParaRPr lang="en" sz="24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4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400" b="1" dirty="0" smtClean="0">
              <a:solidFill>
                <a:srgbClr val="FF0000"/>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400" b="1" dirty="0" smtClean="0">
              <a:solidFill>
                <a:srgbClr val="FF0000"/>
              </a:solidFill>
            </a:endParaRPr>
          </a:p>
          <a:p>
            <a:pPr marL="0" marR="0" lvl="0" indent="0" algn="l" rtl="0">
              <a:lnSpc>
                <a:spcPct val="100000"/>
              </a:lnSpc>
              <a:spcBef>
                <a:spcPts val="0"/>
              </a:spcBef>
              <a:spcAft>
                <a:spcPts val="0"/>
              </a:spcAft>
              <a:buClr>
                <a:srgbClr val="000000"/>
              </a:buClr>
              <a:buSzPts val="2200"/>
              <a:buFont typeface="Arial"/>
              <a:buNone/>
            </a:pPr>
            <a:endParaRPr lang="en" sz="2400" b="1" dirty="0" smtClean="0">
              <a:solidFill>
                <a:srgbClr val="FF0000"/>
              </a:solidFill>
            </a:endParaRPr>
          </a:p>
          <a:p>
            <a:pPr marL="457200" marR="0" lvl="0" indent="-457200" algn="l" rtl="0">
              <a:lnSpc>
                <a:spcPct val="100000"/>
              </a:lnSpc>
              <a:spcBef>
                <a:spcPts val="0"/>
              </a:spcBef>
              <a:spcAft>
                <a:spcPts val="0"/>
              </a:spcAft>
              <a:buClr>
                <a:srgbClr val="000000"/>
              </a:buClr>
              <a:buSzPts val="2200"/>
            </a:pPr>
            <a:endParaRPr lang="en" sz="2400" b="1" i="0" u="none" strike="noStrike" cap="none" dirty="0" smtClean="0">
              <a:solidFill>
                <a:srgbClr val="FF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pic>
        <p:nvPicPr>
          <p:cNvPr id="82" name="Google Shape;82;p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83" name="Google Shape;83;p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 </a:t>
            </a:r>
            <a:endParaRPr/>
          </a:p>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84" name="Google Shape;84;p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483475" y="1072055"/>
            <a:ext cx="7104993" cy="954107"/>
          </a:xfrm>
          <a:prstGeom prst="rect">
            <a:avLst/>
          </a:prstGeom>
        </p:spPr>
        <p:txBody>
          <a:bodyPr wrap="square">
            <a:spAutoFit/>
          </a:bodyPr>
          <a:lstStyle/>
          <a:p>
            <a:pPr marL="342900" lvl="0" indent="-342900">
              <a:buSzPts val="1400"/>
              <a:buFont typeface="Arial"/>
              <a:buAutoNum type="arabicParenR"/>
            </a:pPr>
            <a:r>
              <a:rPr lang="en-US" sz="2800" b="1" dirty="0" smtClean="0">
                <a:latin typeface="Calibri"/>
                <a:ea typeface="Calibri"/>
                <a:cs typeface="Calibri"/>
                <a:sym typeface="Calibri"/>
              </a:rPr>
              <a:t>Able to frame sentences.</a:t>
            </a:r>
          </a:p>
          <a:p>
            <a:pPr marL="342900" lvl="0" indent="-342900">
              <a:buSzPts val="1400"/>
              <a:buFont typeface="Arial"/>
              <a:buAutoNum type="arabicParenR"/>
            </a:pPr>
            <a:r>
              <a:rPr lang="en-US" sz="2800" b="1" dirty="0" smtClean="0">
                <a:latin typeface="Calibri"/>
                <a:ea typeface="Calibri"/>
                <a:cs typeface="Calibri"/>
                <a:sym typeface="Calibri"/>
              </a:rPr>
              <a:t>Able to co-relate to different situations.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pic>
        <p:nvPicPr>
          <p:cNvPr id="82" name="Google Shape;82;p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83" name="Google Shape;83;p5"/>
          <p:cNvSpPr txBox="1"/>
          <p:nvPr/>
        </p:nvSpPr>
        <p:spPr>
          <a:xfrm>
            <a:off x="272675" y="285049"/>
            <a:ext cx="8688300" cy="1890591"/>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 sz="4000" b="1" i="0" u="none" strike="noStrike" cap="none" dirty="0" smtClean="0">
                <a:solidFill>
                  <a:srgbClr val="FF0000"/>
                </a:solidFill>
                <a:latin typeface="Arial"/>
                <a:ea typeface="Arial"/>
                <a:cs typeface="Arial"/>
                <a:sym typeface="Arial"/>
              </a:rPr>
              <a:t>HOMEWORK</a:t>
            </a:r>
            <a:r>
              <a:rPr lang="en" sz="4000" b="1" i="0" u="none" strike="noStrike" cap="none" dirty="0" smtClean="0">
                <a:solidFill>
                  <a:schemeClr val="tx1"/>
                </a:solidFill>
                <a:latin typeface="Arial"/>
                <a:ea typeface="Arial"/>
                <a:cs typeface="Arial"/>
                <a:sym typeface="Arial"/>
              </a:rPr>
              <a:t> </a:t>
            </a:r>
            <a:endParaRPr sz="4000">
              <a:solidFill>
                <a:schemeClr val="tx1"/>
              </a:solidFill>
            </a:endParaRPr>
          </a:p>
          <a:p>
            <a:pPr marL="0" marR="0" lvl="0" indent="0" algn="ctr" rtl="0">
              <a:lnSpc>
                <a:spcPct val="100000"/>
              </a:lnSpc>
              <a:spcBef>
                <a:spcPts val="0"/>
              </a:spcBef>
              <a:spcAft>
                <a:spcPts val="0"/>
              </a:spcAft>
              <a:buClr>
                <a:srgbClr val="000000"/>
              </a:buClr>
              <a:buSzPts val="2200"/>
              <a:buFont typeface="Arial"/>
              <a:buNone/>
            </a:pPr>
            <a:endParaRPr sz="4000" b="1" i="0" u="none" strike="noStrike" cap="none">
              <a:solidFill>
                <a:srgbClr val="000000"/>
              </a:solidFill>
              <a:latin typeface="Arial"/>
              <a:ea typeface="Arial"/>
              <a:cs typeface="Arial"/>
              <a:sym typeface="Arial"/>
            </a:endParaRPr>
          </a:p>
        </p:txBody>
      </p:sp>
      <p:sp>
        <p:nvSpPr>
          <p:cNvPr id="84" name="Google Shape;84;p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342900" marR="0" lvl="0" indent="-342900" algn="ctr" rtl="0">
              <a:lnSpc>
                <a:spcPct val="100000"/>
              </a:lnSpc>
              <a:spcBef>
                <a:spcPts val="0"/>
              </a:spcBef>
              <a:spcAft>
                <a:spcPts val="0"/>
              </a:spcAft>
              <a:buClr>
                <a:srgbClr val="000000"/>
              </a:buClr>
              <a:buSzPts val="1400"/>
            </a:pPr>
            <a:r>
              <a:rPr lang="en-US" sz="3600" b="1" i="0" u="none" strike="noStrike" cap="none" dirty="0" smtClean="0">
                <a:solidFill>
                  <a:srgbClr val="000000"/>
                </a:solidFill>
                <a:latin typeface="Calibri"/>
                <a:ea typeface="Calibri"/>
                <a:cs typeface="Calibri"/>
                <a:sym typeface="Calibri"/>
              </a:rPr>
              <a:t>Learn the question answers</a:t>
            </a:r>
            <a:endParaRPr lang="en" sz="3600" b="1" i="0" u="none" strike="noStrike" cap="none" dirty="0" smtClean="0">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Google Shape;89;p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90" name="Google Shape;90;p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2"/>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2" name="Google Shape;62;p2"/>
          <p:cNvSpPr txBox="1"/>
          <p:nvPr/>
        </p:nvSpPr>
        <p:spPr>
          <a:xfrm>
            <a:off x="272675" y="285050"/>
            <a:ext cx="8688300" cy="4160826"/>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smtClean="0">
                <a:solidFill>
                  <a:srgbClr val="FF0000"/>
                </a:solidFill>
              </a:rPr>
              <a:t>			RECAPITULATION</a:t>
            </a:r>
          </a:p>
          <a:p>
            <a:pPr marL="0" marR="0" lvl="0" indent="0" algn="l" rtl="0">
              <a:lnSpc>
                <a:spcPct val="100000"/>
              </a:lnSpc>
              <a:spcBef>
                <a:spcPts val="0"/>
              </a:spcBef>
              <a:spcAft>
                <a:spcPts val="0"/>
              </a:spcAft>
              <a:buClr>
                <a:srgbClr val="000000"/>
              </a:buClr>
              <a:buSzPts val="2200"/>
              <a:buFont typeface="Arial"/>
              <a:buNone/>
            </a:pPr>
            <a:r>
              <a:rPr lang="en" sz="2200" b="1" dirty="0" smtClean="0">
                <a:solidFill>
                  <a:srgbClr val="FF0000"/>
                </a:solidFill>
              </a:rPr>
              <a:t>Scene 1 to 6</a:t>
            </a:r>
          </a:p>
          <a:p>
            <a:pPr marL="457200" marR="0" lvl="0" indent="-457200" algn="l" rtl="0">
              <a:lnSpc>
                <a:spcPct val="100000"/>
              </a:lnSpc>
              <a:spcBef>
                <a:spcPts val="0"/>
              </a:spcBef>
              <a:spcAft>
                <a:spcPts val="0"/>
              </a:spcAft>
              <a:buClr>
                <a:srgbClr val="000000"/>
              </a:buClr>
              <a:buSzPts val="2200"/>
              <a:buFont typeface="Arial"/>
              <a:buAutoNum type="arabicParenR"/>
            </a:pPr>
            <a:r>
              <a:rPr lang="en-US" sz="2200" b="1" dirty="0" smtClean="0">
                <a:solidFill>
                  <a:schemeClr val="tx1"/>
                </a:solidFill>
              </a:rPr>
              <a:t>W</a:t>
            </a:r>
            <a:r>
              <a:rPr lang="en" sz="2200" b="1" dirty="0" smtClean="0">
                <a:solidFill>
                  <a:schemeClr val="tx1"/>
                </a:solidFill>
              </a:rPr>
              <a:t>ho is Raghu?</a:t>
            </a:r>
          </a:p>
          <a:p>
            <a:pPr marL="457200" marR="0" lvl="0" indent="-457200" algn="l" rtl="0">
              <a:lnSpc>
                <a:spcPct val="100000"/>
              </a:lnSpc>
              <a:spcBef>
                <a:spcPts val="0"/>
              </a:spcBef>
              <a:spcAft>
                <a:spcPts val="0"/>
              </a:spcAft>
              <a:buClr>
                <a:srgbClr val="000000"/>
              </a:buClr>
              <a:buSzPts val="2200"/>
              <a:buFont typeface="Arial"/>
              <a:buAutoNum type="arabicParenR"/>
            </a:pPr>
            <a:r>
              <a:rPr lang="en-US" sz="2200" b="1" dirty="0" smtClean="0">
                <a:solidFill>
                  <a:schemeClr val="tx1"/>
                </a:solidFill>
              </a:rPr>
              <a:t>W</a:t>
            </a:r>
            <a:r>
              <a:rPr lang="en" sz="2200" b="1" dirty="0" smtClean="0">
                <a:solidFill>
                  <a:schemeClr val="tx1"/>
                </a:solidFill>
              </a:rPr>
              <a:t>hat did Raghu’s father do?</a:t>
            </a:r>
          </a:p>
          <a:p>
            <a:pPr marL="457200" marR="0" lvl="0" indent="-457200" algn="l" rtl="0">
              <a:lnSpc>
                <a:spcPct val="100000"/>
              </a:lnSpc>
              <a:spcBef>
                <a:spcPts val="0"/>
              </a:spcBef>
              <a:spcAft>
                <a:spcPts val="0"/>
              </a:spcAft>
              <a:buClr>
                <a:srgbClr val="000000"/>
              </a:buClr>
              <a:buSzPts val="2200"/>
              <a:buFont typeface="Arial"/>
              <a:buAutoNum type="arabicParenR"/>
            </a:pPr>
            <a:r>
              <a:rPr lang="en-US" sz="2200" b="1" dirty="0" smtClean="0">
                <a:solidFill>
                  <a:schemeClr val="tx1"/>
                </a:solidFill>
              </a:rPr>
              <a:t>D</a:t>
            </a:r>
            <a:r>
              <a:rPr lang="en" sz="2200" b="1" dirty="0" smtClean="0">
                <a:solidFill>
                  <a:schemeClr val="tx1"/>
                </a:solidFill>
              </a:rPr>
              <a:t>id Raghu get a drum from his mother?</a:t>
            </a:r>
          </a:p>
          <a:p>
            <a:pPr marL="457200" marR="0" lvl="0" indent="-457200" algn="l" rtl="0">
              <a:lnSpc>
                <a:spcPct val="100000"/>
              </a:lnSpc>
              <a:spcBef>
                <a:spcPts val="0"/>
              </a:spcBef>
              <a:spcAft>
                <a:spcPts val="0"/>
              </a:spcAft>
              <a:buClr>
                <a:srgbClr val="000000"/>
              </a:buClr>
              <a:buSzPts val="2200"/>
              <a:buFont typeface="Arial"/>
              <a:buAutoNum type="arabicParenR"/>
            </a:pPr>
            <a:r>
              <a:rPr lang="en-US" sz="2200" b="1" dirty="0" smtClean="0">
                <a:solidFill>
                  <a:schemeClr val="tx1"/>
                </a:solidFill>
              </a:rPr>
              <a:t>W</a:t>
            </a:r>
            <a:r>
              <a:rPr lang="en" sz="2200" b="1" dirty="0" smtClean="0">
                <a:solidFill>
                  <a:schemeClr val="tx1"/>
                </a:solidFill>
              </a:rPr>
              <a:t>as Paplu at home?</a:t>
            </a:r>
          </a:p>
          <a:p>
            <a:pPr marL="457200" marR="0" lvl="0" indent="-457200" algn="l" rtl="0">
              <a:lnSpc>
                <a:spcPct val="100000"/>
              </a:lnSpc>
              <a:spcBef>
                <a:spcPts val="0"/>
              </a:spcBef>
              <a:spcAft>
                <a:spcPts val="0"/>
              </a:spcAft>
              <a:buClr>
                <a:srgbClr val="000000"/>
              </a:buClr>
              <a:buSzPts val="2200"/>
              <a:buFont typeface="Arial"/>
              <a:buAutoNum type="arabicParenR"/>
            </a:pPr>
            <a:r>
              <a:rPr lang="en-US" sz="2200" b="1" dirty="0" smtClean="0">
                <a:solidFill>
                  <a:schemeClr val="tx1"/>
                </a:solidFill>
              </a:rPr>
              <a:t>H</a:t>
            </a:r>
            <a:r>
              <a:rPr lang="en" sz="2200" b="1" dirty="0" smtClean="0">
                <a:solidFill>
                  <a:schemeClr val="tx1"/>
                </a:solidFill>
              </a:rPr>
              <a:t>ow did the old man fall into the river?</a:t>
            </a:r>
          </a:p>
          <a:p>
            <a:pPr marL="457200" marR="0" lvl="0" indent="-457200" algn="l" rtl="0">
              <a:lnSpc>
                <a:spcPct val="100000"/>
              </a:lnSpc>
              <a:spcBef>
                <a:spcPts val="0"/>
              </a:spcBef>
              <a:spcAft>
                <a:spcPts val="0"/>
              </a:spcAft>
              <a:buClr>
                <a:srgbClr val="000000"/>
              </a:buClr>
              <a:buSzPts val="2200"/>
              <a:buFont typeface="Arial"/>
              <a:buAutoNum type="arabicParenR"/>
            </a:pPr>
            <a:r>
              <a:rPr lang="en-US" sz="2200" b="1" dirty="0" smtClean="0">
                <a:solidFill>
                  <a:schemeClr val="tx1"/>
                </a:solidFill>
              </a:rPr>
              <a:t>By whom was the pot broken?</a:t>
            </a:r>
          </a:p>
          <a:p>
            <a:pPr marL="457200" marR="0" lvl="0" indent="-457200" algn="l" rtl="0">
              <a:lnSpc>
                <a:spcPct val="100000"/>
              </a:lnSpc>
              <a:spcBef>
                <a:spcPts val="0"/>
              </a:spcBef>
              <a:spcAft>
                <a:spcPts val="0"/>
              </a:spcAft>
              <a:buClr>
                <a:srgbClr val="000000"/>
              </a:buClr>
              <a:buSzPts val="2200"/>
              <a:buFont typeface="Arial"/>
              <a:buAutoNum type="arabicParenR"/>
            </a:pPr>
            <a:r>
              <a:rPr lang="en-US" sz="2200" b="1" dirty="0" smtClean="0">
                <a:solidFill>
                  <a:schemeClr val="tx1"/>
                </a:solidFill>
              </a:rPr>
              <a:t>Did </a:t>
            </a:r>
            <a:r>
              <a:rPr lang="en-US" sz="2200" b="1" dirty="0" err="1" smtClean="0">
                <a:solidFill>
                  <a:schemeClr val="tx1"/>
                </a:solidFill>
              </a:rPr>
              <a:t>Raghu</a:t>
            </a:r>
            <a:r>
              <a:rPr lang="en-US" sz="2200" b="1" dirty="0" smtClean="0">
                <a:solidFill>
                  <a:schemeClr val="tx1"/>
                </a:solidFill>
              </a:rPr>
              <a:t> help the </a:t>
            </a:r>
            <a:r>
              <a:rPr lang="en-US" sz="2200" b="1" dirty="0" err="1" smtClean="0">
                <a:solidFill>
                  <a:schemeClr val="tx1"/>
                </a:solidFill>
              </a:rPr>
              <a:t>washerman</a:t>
            </a:r>
            <a:r>
              <a:rPr lang="en-US" sz="2200" b="1" dirty="0" smtClean="0">
                <a:solidFill>
                  <a:schemeClr val="tx1"/>
                </a:solidFill>
              </a:rPr>
              <a:t>?</a:t>
            </a:r>
          </a:p>
          <a:p>
            <a:pPr marL="457200" marR="0" lvl="0" indent="-457200" algn="l" rtl="0">
              <a:lnSpc>
                <a:spcPct val="100000"/>
              </a:lnSpc>
              <a:spcBef>
                <a:spcPts val="0"/>
              </a:spcBef>
              <a:spcAft>
                <a:spcPts val="0"/>
              </a:spcAft>
              <a:buClr>
                <a:srgbClr val="000000"/>
              </a:buClr>
              <a:buSzPts val="2200"/>
              <a:buFont typeface="Arial"/>
              <a:buAutoNum type="arabicParenR"/>
            </a:pPr>
            <a:r>
              <a:rPr lang="en-US" sz="2200" b="1" dirty="0" smtClean="0">
                <a:solidFill>
                  <a:schemeClr val="tx1"/>
                </a:solidFill>
              </a:rPr>
              <a:t>From whom did </a:t>
            </a:r>
            <a:r>
              <a:rPr lang="en-US" sz="2200" b="1" dirty="0" err="1" smtClean="0">
                <a:solidFill>
                  <a:schemeClr val="tx1"/>
                </a:solidFill>
              </a:rPr>
              <a:t>Raghu</a:t>
            </a:r>
            <a:r>
              <a:rPr lang="en-US" sz="2200" b="1" dirty="0" smtClean="0">
                <a:solidFill>
                  <a:schemeClr val="tx1"/>
                </a:solidFill>
              </a:rPr>
              <a:t> get the horse?</a:t>
            </a:r>
            <a:endParaRPr lang="en" sz="2200" b="1" dirty="0" smtClean="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2"/>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2" name="Google Shape;62;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a:t>
            </a:r>
            <a:endParaRPr sz="1800" b="1" i="0" u="none" strike="noStrike" cap="none">
              <a:solidFill>
                <a:srgbClr val="000000"/>
              </a:solidFill>
              <a:latin typeface="Arial"/>
              <a:ea typeface="Arial"/>
              <a:cs typeface="Arial"/>
              <a:sym typeface="Arial"/>
            </a:endParaRPr>
          </a:p>
        </p:txBody>
      </p:sp>
      <p:sp>
        <p:nvSpPr>
          <p:cNvPr id="63" name="Google Shape;63;p2"/>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514350" lvl="0" indent="-514350">
              <a:buSzPts val="2200"/>
              <a:buFont typeface="Arial"/>
              <a:buAutoNum type="arabicParenR"/>
            </a:pPr>
            <a:r>
              <a:rPr lang="en-US" sz="2800" b="1" dirty="0" smtClean="0">
                <a:solidFill>
                  <a:schemeClr val="tx1"/>
                </a:solidFill>
                <a:latin typeface="Calibri" pitchFamily="34" charset="0"/>
                <a:cs typeface="Calibri" pitchFamily="34" charset="0"/>
              </a:rPr>
              <a:t>A</a:t>
            </a:r>
            <a:r>
              <a:rPr lang="en" sz="2800" b="1" dirty="0" smtClean="0">
                <a:solidFill>
                  <a:schemeClr val="tx1"/>
                </a:solidFill>
                <a:latin typeface="Calibri" pitchFamily="34" charset="0"/>
                <a:cs typeface="Calibri" pitchFamily="34" charset="0"/>
              </a:rPr>
              <a:t>wareness about the time to help.</a:t>
            </a:r>
          </a:p>
          <a:p>
            <a:pPr marL="514350" lvl="0" indent="-514350">
              <a:buSzPts val="2200"/>
              <a:buFont typeface="Arial"/>
              <a:buAutoNum type="arabicParenR"/>
            </a:pPr>
            <a:r>
              <a:rPr lang="en" sz="2800" b="1" dirty="0" smtClean="0">
                <a:solidFill>
                  <a:schemeClr val="tx1"/>
                </a:solidFill>
                <a:latin typeface="Calibri" pitchFamily="34" charset="0"/>
                <a:cs typeface="Calibri" pitchFamily="34" charset="0"/>
              </a:rPr>
              <a:t>Happiness in receiving a return gift.</a:t>
            </a:r>
          </a:p>
          <a:p>
            <a:pPr marL="514350" lvl="0" indent="-514350">
              <a:buSzPts val="2200"/>
              <a:buFont typeface="Arial"/>
              <a:buAutoNum type="arabicParenR"/>
            </a:pPr>
            <a:r>
              <a:rPr lang="en-US" sz="2800" b="1" dirty="0" smtClean="0">
                <a:solidFill>
                  <a:schemeClr val="tx1"/>
                </a:solidFill>
                <a:latin typeface="Calibri" pitchFamily="34" charset="0"/>
                <a:cs typeface="Calibri" pitchFamily="34" charset="0"/>
              </a:rPr>
              <a:t>U</a:t>
            </a:r>
            <a:r>
              <a:rPr lang="en" sz="2800" b="1" dirty="0" smtClean="0">
                <a:solidFill>
                  <a:schemeClr val="tx1"/>
                </a:solidFill>
                <a:latin typeface="Calibri" pitchFamily="34" charset="0"/>
                <a:cs typeface="Calibri" pitchFamily="34" charset="0"/>
              </a:rPr>
              <a:t>nderstanding problems.</a:t>
            </a:r>
          </a:p>
          <a:p>
            <a:pPr marL="514350" lvl="0" indent="-514350">
              <a:buSzPts val="2200"/>
              <a:buFont typeface="Arial"/>
              <a:buAutoNum type="arabicParenR"/>
            </a:pPr>
            <a:r>
              <a:rPr lang="en-US" sz="2800" b="1" dirty="0" smtClean="0">
                <a:solidFill>
                  <a:schemeClr val="tx1"/>
                </a:solidFill>
                <a:latin typeface="Calibri" pitchFamily="34" charset="0"/>
                <a:cs typeface="Calibri" pitchFamily="34" charset="0"/>
              </a:rPr>
              <a:t>K</a:t>
            </a:r>
            <a:r>
              <a:rPr lang="en" sz="2800" b="1" dirty="0" smtClean="0">
                <a:solidFill>
                  <a:schemeClr val="tx1"/>
                </a:solidFill>
                <a:latin typeface="Calibri" pitchFamily="34" charset="0"/>
                <a:cs typeface="Calibri" pitchFamily="34" charset="0"/>
              </a:rPr>
              <a:t>nowledge of new words.</a:t>
            </a:r>
          </a:p>
          <a:p>
            <a:pPr marL="514350" lvl="0" indent="-514350">
              <a:buSzPts val="2200"/>
              <a:buFont typeface="Arial"/>
              <a:buAutoNum type="arabicParenR"/>
            </a:pPr>
            <a:r>
              <a:rPr lang="en-US" sz="2800" b="1" dirty="0" smtClean="0">
                <a:solidFill>
                  <a:schemeClr val="tx1"/>
                </a:solidFill>
                <a:latin typeface="Calibri" pitchFamily="34" charset="0"/>
                <a:cs typeface="Calibri" pitchFamily="34" charset="0"/>
              </a:rPr>
              <a:t>A</a:t>
            </a:r>
            <a:r>
              <a:rPr lang="en" sz="2800" b="1" dirty="0" smtClean="0">
                <a:solidFill>
                  <a:schemeClr val="tx1"/>
                </a:solidFill>
                <a:latin typeface="Calibri" pitchFamily="34" charset="0"/>
                <a:cs typeface="Calibri" pitchFamily="34" charset="0"/>
              </a:rPr>
              <a:t>bility to frame sentences.</a:t>
            </a: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pic>
        <p:nvPicPr>
          <p:cNvPr id="68" name="Google Shape;68;p3"/>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 name="Google Shape;69;p3"/>
          <p:cNvSpPr txBox="1"/>
          <p:nvPr/>
        </p:nvSpPr>
        <p:spPr>
          <a:xfrm>
            <a:off x="272675" y="285049"/>
            <a:ext cx="8688300" cy="274192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800" b="1" dirty="0" smtClean="0">
                <a:solidFill>
                  <a:srgbClr val="FF0000"/>
                </a:solidFill>
              </a:rPr>
              <a:t>		C</a:t>
            </a:r>
            <a:r>
              <a:rPr lang="en" sz="2800" b="1" dirty="0" smtClean="0">
                <a:solidFill>
                  <a:srgbClr val="FF0000"/>
                </a:solidFill>
              </a:rPr>
              <a:t>haracters in scene 7, 8</a:t>
            </a:r>
          </a:p>
          <a:p>
            <a:pPr marL="0" marR="0" lvl="0" indent="0" algn="l" rtl="0">
              <a:lnSpc>
                <a:spcPct val="100000"/>
              </a:lnSpc>
              <a:spcBef>
                <a:spcPts val="0"/>
              </a:spcBef>
              <a:spcAft>
                <a:spcPts val="0"/>
              </a:spcAft>
              <a:buClr>
                <a:srgbClr val="000000"/>
              </a:buClr>
              <a:buSzPts val="2200"/>
              <a:buFont typeface="Arial"/>
              <a:buNone/>
            </a:pPr>
            <a:endParaRPr lang="en" sz="28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A</a:t>
            </a:r>
            <a:r>
              <a:rPr lang="en" sz="2800" b="1" dirty="0" smtClean="0">
                <a:solidFill>
                  <a:schemeClr val="tx1"/>
                </a:solidFill>
              </a:rPr>
              <a:t> group of people.</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R</a:t>
            </a:r>
            <a:r>
              <a:rPr lang="en" sz="2800" b="1" dirty="0" smtClean="0">
                <a:solidFill>
                  <a:schemeClr val="tx1"/>
                </a:solidFill>
              </a:rPr>
              <a:t>aghu</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P</a:t>
            </a:r>
            <a:r>
              <a:rPr lang="en" sz="2800" b="1" dirty="0" smtClean="0">
                <a:solidFill>
                  <a:schemeClr val="tx1"/>
                </a:solidFill>
              </a:rPr>
              <a:t>aplu</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M</a:t>
            </a:r>
            <a:r>
              <a:rPr lang="en" sz="2800" b="1" dirty="0" smtClean="0">
                <a:solidFill>
                  <a:schemeClr val="tx1"/>
                </a:solidFill>
              </a:rPr>
              <a:t>other</a:t>
            </a:r>
          </a:p>
          <a:p>
            <a:pPr marL="514350" marR="0" lvl="0" indent="-514350" algn="l" rtl="0">
              <a:lnSpc>
                <a:spcPct val="100000"/>
              </a:lnSpc>
              <a:spcBef>
                <a:spcPts val="0"/>
              </a:spcBef>
              <a:spcAft>
                <a:spcPts val="0"/>
              </a:spcAft>
              <a:buClr>
                <a:srgbClr val="000000"/>
              </a:buClr>
              <a:buSzPts val="2200"/>
            </a:pPr>
            <a:endParaRPr lang="en" sz="2800" b="1" dirty="0" smtClean="0">
              <a:solidFill>
                <a:schemeClr val="tx1"/>
              </a:solidFill>
            </a:endParaRPr>
          </a:p>
          <a:p>
            <a:pPr marL="457200" marR="0" lvl="0" indent="-457200" algn="l" rtl="0">
              <a:lnSpc>
                <a:spcPct val="100000"/>
              </a:lnSpc>
              <a:spcBef>
                <a:spcPts val="0"/>
              </a:spcBef>
              <a:spcAft>
                <a:spcPts val="0"/>
              </a:spcAft>
              <a:buClr>
                <a:srgbClr val="000000"/>
              </a:buClr>
              <a:buSzPts val="2200"/>
              <a:buFont typeface="Arial"/>
              <a:buAutoNum type="arabicParenR"/>
            </a:pPr>
            <a:endParaRPr lang="en-US" sz="2800" b="1" i="0" u="none" strike="noStrike" cap="none" dirty="0" smtClean="0">
              <a:solidFill>
                <a:srgbClr val="FF0000"/>
              </a:solidFill>
              <a:latin typeface="Arial"/>
              <a:ea typeface="Arial"/>
              <a:cs typeface="Arial"/>
              <a:sym typeface="Arial"/>
            </a:endParaRPr>
          </a:p>
          <a:p>
            <a:pPr marL="457200" marR="0" lvl="0" indent="-457200" algn="l" rtl="0">
              <a:lnSpc>
                <a:spcPct val="100000"/>
              </a:lnSpc>
              <a:spcBef>
                <a:spcPts val="0"/>
              </a:spcBef>
              <a:spcAft>
                <a:spcPts val="0"/>
              </a:spcAft>
              <a:buClr>
                <a:srgbClr val="000000"/>
              </a:buClr>
              <a:buSzPts val="2200"/>
              <a:buFont typeface="Arial"/>
              <a:buAutoNum type="arabicParenR"/>
            </a:pPr>
            <a:endParaRPr lang="en" sz="2800" b="1" i="0" u="none" strike="noStrike" cap="none" dirty="0" smtClean="0">
              <a:solidFill>
                <a:srgbClr val="FF0000"/>
              </a:solidFill>
              <a:latin typeface="Arial"/>
              <a:ea typeface="Arial"/>
              <a:cs typeface="Arial"/>
              <a:sym typeface="Arial"/>
            </a:endParaRPr>
          </a:p>
          <a:p>
            <a:pPr marL="457200" marR="0" lvl="0" indent="-457200" algn="l" rtl="0">
              <a:lnSpc>
                <a:spcPct val="100000"/>
              </a:lnSpc>
              <a:spcBef>
                <a:spcPts val="0"/>
              </a:spcBef>
              <a:spcAft>
                <a:spcPts val="0"/>
              </a:spcAft>
              <a:buClr>
                <a:srgbClr val="000000"/>
              </a:buClr>
              <a:buSzPts val="2200"/>
              <a:buFont typeface="Arial"/>
              <a:buAutoNum type="arabicParenR"/>
            </a:pPr>
            <a:endParaRPr lang="en" sz="2800" b="1" i="0" u="none" strike="noStrike" cap="none" dirty="0" smtClean="0">
              <a:solidFill>
                <a:srgbClr val="FF0000"/>
              </a:solidFill>
              <a:latin typeface="Arial"/>
              <a:ea typeface="Arial"/>
              <a:cs typeface="Arial"/>
              <a:sym typeface="Arial"/>
            </a:endParaRPr>
          </a:p>
          <a:p>
            <a:pPr marL="457200" marR="0" lvl="0" indent="-457200" algn="l" rtl="0">
              <a:lnSpc>
                <a:spcPct val="100000"/>
              </a:lnSpc>
              <a:spcBef>
                <a:spcPts val="0"/>
              </a:spcBef>
              <a:spcAft>
                <a:spcPts val="0"/>
              </a:spcAft>
              <a:buClr>
                <a:srgbClr val="000000"/>
              </a:buClr>
              <a:buSzPts val="2200"/>
            </a:pPr>
            <a:endParaRPr lang="en" sz="2800" b="1" dirty="0" smtClean="0">
              <a:solidFill>
                <a:srgbClr val="FF0000"/>
              </a:solidFill>
            </a:endParaRPr>
          </a:p>
          <a:p>
            <a:pPr marL="457200" marR="0" lvl="0" indent="-457200" algn="l" rtl="0">
              <a:lnSpc>
                <a:spcPct val="100000"/>
              </a:lnSpc>
              <a:spcBef>
                <a:spcPts val="0"/>
              </a:spcBef>
              <a:spcAft>
                <a:spcPts val="0"/>
              </a:spcAft>
              <a:buClr>
                <a:srgbClr val="000000"/>
              </a:buClr>
              <a:buSzPts val="2200"/>
              <a:buFont typeface="Arial"/>
              <a:buAutoNum type="arabicParenR"/>
            </a:pPr>
            <a:endParaRPr sz="2800" b="1" i="0" u="none" strike="noStrike" cap="none">
              <a:solidFill>
                <a:srgbClr val="FF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pic>
        <p:nvPicPr>
          <p:cNvPr id="75" name="Google Shape;75;p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 name="Google Shape;76;p4"/>
          <p:cNvSpPr txBox="1"/>
          <p:nvPr/>
        </p:nvSpPr>
        <p:spPr>
          <a:xfrm>
            <a:off x="272675" y="285050"/>
            <a:ext cx="8688300" cy="4360522"/>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800" b="1" dirty="0" smtClean="0">
                <a:solidFill>
                  <a:srgbClr val="FF0000"/>
                </a:solidFill>
              </a:rPr>
              <a:t>S</a:t>
            </a:r>
            <a:r>
              <a:rPr lang="en" sz="2800" b="1" dirty="0" smtClean="0">
                <a:solidFill>
                  <a:srgbClr val="FF0000"/>
                </a:solidFill>
              </a:rPr>
              <a:t>cene 7</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A</a:t>
            </a:r>
            <a:r>
              <a:rPr lang="en" sz="2800" b="1" dirty="0" smtClean="0">
                <a:solidFill>
                  <a:schemeClr val="tx1"/>
                </a:solidFill>
              </a:rPr>
              <a:t> group of people ready for a marriage.</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A</a:t>
            </a:r>
            <a:r>
              <a:rPr lang="en" sz="2800" b="1" dirty="0" smtClean="0">
                <a:solidFill>
                  <a:schemeClr val="tx1"/>
                </a:solidFill>
              </a:rPr>
              <a:t>ll were glum.</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R</a:t>
            </a:r>
            <a:r>
              <a:rPr lang="en" sz="2800" b="1" dirty="0" smtClean="0">
                <a:solidFill>
                  <a:schemeClr val="tx1"/>
                </a:solidFill>
              </a:rPr>
              <a:t>aghu passes by with the horse.</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O</a:t>
            </a:r>
            <a:r>
              <a:rPr lang="en" sz="2800" b="1" dirty="0" smtClean="0">
                <a:solidFill>
                  <a:schemeClr val="tx1"/>
                </a:solidFill>
              </a:rPr>
              <a:t>ne man rushes by him.</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T</a:t>
            </a:r>
            <a:r>
              <a:rPr lang="en" sz="2800" b="1" dirty="0" smtClean="0">
                <a:solidFill>
                  <a:schemeClr val="tx1"/>
                </a:solidFill>
              </a:rPr>
              <a:t>he man requests for the horse.</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A</a:t>
            </a:r>
            <a:r>
              <a:rPr lang="en" sz="2800" b="1" dirty="0" smtClean="0">
                <a:solidFill>
                  <a:schemeClr val="tx1"/>
                </a:solidFill>
              </a:rPr>
              <a:t> groom is ready for marriage.</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R</a:t>
            </a:r>
            <a:r>
              <a:rPr lang="en" sz="2800" b="1" dirty="0" smtClean="0">
                <a:solidFill>
                  <a:schemeClr val="tx1"/>
                </a:solidFill>
              </a:rPr>
              <a:t>aghu gives the horse.</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H</a:t>
            </a:r>
            <a:r>
              <a:rPr lang="en" sz="2800" b="1" dirty="0" smtClean="0">
                <a:solidFill>
                  <a:schemeClr val="tx1"/>
                </a:solidFill>
              </a:rPr>
              <a:t>e gets a drum in return.</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H</a:t>
            </a:r>
            <a:r>
              <a:rPr lang="en" sz="2800" b="1" dirty="0" smtClean="0">
                <a:solidFill>
                  <a:schemeClr val="tx1"/>
                </a:solidFill>
              </a:rPr>
              <a:t>e was very elated.</a:t>
            </a: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rgbClr val="FF0000"/>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rgbClr val="FF0000"/>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rgbClr val="FF0000"/>
              </a:solidFill>
            </a:endParaRPr>
          </a:p>
          <a:p>
            <a:pPr marL="0" marR="0" lvl="0" indent="0" algn="l" rtl="0">
              <a:lnSpc>
                <a:spcPct val="100000"/>
              </a:lnSpc>
              <a:spcBef>
                <a:spcPts val="0"/>
              </a:spcBef>
              <a:spcAft>
                <a:spcPts val="0"/>
              </a:spcAft>
              <a:buClr>
                <a:srgbClr val="000000"/>
              </a:buClr>
              <a:buSzPts val="2200"/>
              <a:buFont typeface="Arial"/>
              <a:buNone/>
            </a:pPr>
            <a:endParaRPr lang="en" sz="2800" b="1" dirty="0" smtClean="0">
              <a:solidFill>
                <a:srgbClr val="FF0000"/>
              </a:solidFill>
            </a:endParaRPr>
          </a:p>
          <a:p>
            <a:pPr marL="457200" marR="0" lvl="0" indent="-457200" algn="l" rtl="0">
              <a:lnSpc>
                <a:spcPct val="100000"/>
              </a:lnSpc>
              <a:spcBef>
                <a:spcPts val="0"/>
              </a:spcBef>
              <a:spcAft>
                <a:spcPts val="0"/>
              </a:spcAft>
              <a:buClr>
                <a:srgbClr val="000000"/>
              </a:buClr>
              <a:buSzPts val="2200"/>
            </a:pPr>
            <a:endParaRPr lang="en" sz="2800" b="1" i="0" u="none" strike="noStrike" cap="none" dirty="0" smtClean="0">
              <a:solidFill>
                <a:srgbClr val="FF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pic>
        <p:nvPicPr>
          <p:cNvPr id="75" name="Google Shape;75;p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 name="Google Shape;76;p4"/>
          <p:cNvSpPr txBox="1"/>
          <p:nvPr/>
        </p:nvSpPr>
        <p:spPr>
          <a:xfrm>
            <a:off x="272675" y="285050"/>
            <a:ext cx="8688300" cy="4360522"/>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800" b="1" dirty="0" smtClean="0">
                <a:solidFill>
                  <a:srgbClr val="FF0000"/>
                </a:solidFill>
              </a:rPr>
              <a:t>Increase your vocabulary</a:t>
            </a:r>
          </a:p>
          <a:p>
            <a:pPr marL="514350" marR="0" lvl="0" indent="-514350" algn="l" rtl="0">
              <a:lnSpc>
                <a:spcPct val="100000"/>
              </a:lnSpc>
              <a:spcBef>
                <a:spcPts val="0"/>
              </a:spcBef>
              <a:spcAft>
                <a:spcPts val="0"/>
              </a:spcAft>
              <a:buClr>
                <a:srgbClr val="000000"/>
              </a:buClr>
              <a:buSzPts val="2200"/>
              <a:buFont typeface="Arial"/>
              <a:buAutoNum type="arabicParenR"/>
            </a:pPr>
            <a:endParaRPr lang="en-US" sz="2800" b="1" dirty="0" smtClean="0">
              <a:solidFill>
                <a:srgbClr val="FF0000"/>
              </a:solidFill>
            </a:endParaRP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rgbClr val="FF0000"/>
                </a:solidFill>
              </a:rPr>
              <a:t>Glum – </a:t>
            </a:r>
            <a:r>
              <a:rPr lang="en-US" sz="2800" b="1" dirty="0" smtClean="0">
                <a:solidFill>
                  <a:schemeClr val="tx1"/>
                </a:solidFill>
              </a:rPr>
              <a:t>dejected/sad</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rgbClr val="FF0000"/>
                </a:solidFill>
              </a:rPr>
              <a:t>Groom – </a:t>
            </a:r>
            <a:r>
              <a:rPr lang="en-US" sz="2800" b="1" dirty="0" smtClean="0">
                <a:solidFill>
                  <a:schemeClr val="tx1"/>
                </a:solidFill>
              </a:rPr>
              <a:t>a man in his own marriage</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rgbClr val="FF0000"/>
                </a:solidFill>
              </a:rPr>
              <a:t>Admiringly – </a:t>
            </a:r>
            <a:r>
              <a:rPr lang="en-US" sz="2800" b="1" dirty="0" smtClean="0">
                <a:solidFill>
                  <a:schemeClr val="tx1"/>
                </a:solidFill>
              </a:rPr>
              <a:t>look at with pleasure or appreciation</a:t>
            </a:r>
          </a:p>
          <a:p>
            <a:pPr marL="514350" marR="0" lvl="0" indent="-514350" algn="l" rtl="0">
              <a:lnSpc>
                <a:spcPct val="100000"/>
              </a:lnSpc>
              <a:spcBef>
                <a:spcPts val="0"/>
              </a:spcBef>
              <a:spcAft>
                <a:spcPts val="0"/>
              </a:spcAft>
              <a:buClr>
                <a:srgbClr val="000000"/>
              </a:buClr>
              <a:buSzPts val="2200"/>
            </a:pPr>
            <a:endParaRPr lang="en" sz="28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rgbClr val="FF0000"/>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rgbClr val="FF0000"/>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rgbClr val="FF0000"/>
              </a:solidFill>
            </a:endParaRPr>
          </a:p>
          <a:p>
            <a:pPr marL="0" marR="0" lvl="0" indent="0" algn="l" rtl="0">
              <a:lnSpc>
                <a:spcPct val="100000"/>
              </a:lnSpc>
              <a:spcBef>
                <a:spcPts val="0"/>
              </a:spcBef>
              <a:spcAft>
                <a:spcPts val="0"/>
              </a:spcAft>
              <a:buClr>
                <a:srgbClr val="000000"/>
              </a:buClr>
              <a:buSzPts val="2200"/>
              <a:buFont typeface="Arial"/>
              <a:buNone/>
            </a:pPr>
            <a:endParaRPr lang="en" sz="2800" b="1" dirty="0" smtClean="0">
              <a:solidFill>
                <a:srgbClr val="FF0000"/>
              </a:solidFill>
            </a:endParaRPr>
          </a:p>
          <a:p>
            <a:pPr marL="457200" marR="0" lvl="0" indent="-457200" algn="l" rtl="0">
              <a:lnSpc>
                <a:spcPct val="100000"/>
              </a:lnSpc>
              <a:spcBef>
                <a:spcPts val="0"/>
              </a:spcBef>
              <a:spcAft>
                <a:spcPts val="0"/>
              </a:spcAft>
              <a:buClr>
                <a:srgbClr val="000000"/>
              </a:buClr>
              <a:buSzPts val="2200"/>
            </a:pPr>
            <a:endParaRPr lang="en" sz="2800" b="1" i="0" u="none" strike="noStrike" cap="none" dirty="0" smtClean="0">
              <a:solidFill>
                <a:srgbClr val="FF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pic>
        <p:nvPicPr>
          <p:cNvPr id="75" name="Google Shape;75;p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 name="Google Shape;76;p4"/>
          <p:cNvSpPr txBox="1"/>
          <p:nvPr/>
        </p:nvSpPr>
        <p:spPr>
          <a:xfrm>
            <a:off x="272675" y="285050"/>
            <a:ext cx="8688300" cy="4360522"/>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800" b="1" dirty="0" smtClean="0">
                <a:solidFill>
                  <a:srgbClr val="FF0000"/>
                </a:solidFill>
              </a:rPr>
              <a:t>S</a:t>
            </a:r>
            <a:r>
              <a:rPr lang="en" sz="2800" b="1" dirty="0" smtClean="0">
                <a:solidFill>
                  <a:srgbClr val="FF0000"/>
                </a:solidFill>
              </a:rPr>
              <a:t>cene 8</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R</a:t>
            </a:r>
            <a:r>
              <a:rPr lang="en" sz="2800" b="1" dirty="0" smtClean="0">
                <a:solidFill>
                  <a:schemeClr val="tx1"/>
                </a:solidFill>
              </a:rPr>
              <a:t>aghu finally finds Paplu.</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P</a:t>
            </a:r>
            <a:r>
              <a:rPr lang="en" sz="2800" b="1" dirty="0" smtClean="0">
                <a:solidFill>
                  <a:schemeClr val="tx1"/>
                </a:solidFill>
              </a:rPr>
              <a:t>aplu sleeping in the grassfield.</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R</a:t>
            </a:r>
            <a:r>
              <a:rPr lang="en" sz="2800" b="1" dirty="0" smtClean="0">
                <a:solidFill>
                  <a:schemeClr val="tx1"/>
                </a:solidFill>
              </a:rPr>
              <a:t>aghu goes back home.</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R</a:t>
            </a:r>
            <a:r>
              <a:rPr lang="en" sz="2800" b="1" dirty="0" smtClean="0">
                <a:solidFill>
                  <a:schemeClr val="tx1"/>
                </a:solidFill>
              </a:rPr>
              <a:t>aghu was happy beating his drum.</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M</a:t>
            </a:r>
            <a:r>
              <a:rPr lang="en" sz="2800" b="1" dirty="0" smtClean="0">
                <a:solidFill>
                  <a:schemeClr val="tx1"/>
                </a:solidFill>
              </a:rPr>
              <a:t>other queried about the drum.</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chemeClr val="tx1"/>
                </a:solidFill>
              </a:rPr>
              <a:t>R</a:t>
            </a:r>
            <a:r>
              <a:rPr lang="en" sz="2800" b="1" dirty="0" smtClean="0">
                <a:solidFill>
                  <a:schemeClr val="tx1"/>
                </a:solidFill>
              </a:rPr>
              <a:t>aghu narrated about all the incidents to his mother.</a:t>
            </a: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rgbClr val="FF0000"/>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rgbClr val="FF0000"/>
              </a:solidFill>
            </a:endParaRPr>
          </a:p>
          <a:p>
            <a:pPr marL="0" marR="0" lvl="0" indent="0" algn="l" rtl="0">
              <a:lnSpc>
                <a:spcPct val="100000"/>
              </a:lnSpc>
              <a:spcBef>
                <a:spcPts val="0"/>
              </a:spcBef>
              <a:spcAft>
                <a:spcPts val="0"/>
              </a:spcAft>
              <a:buClr>
                <a:srgbClr val="000000"/>
              </a:buClr>
              <a:buSzPts val="2200"/>
              <a:buFont typeface="Arial"/>
              <a:buNone/>
            </a:pPr>
            <a:endParaRPr lang="en" sz="2800" b="1" dirty="0" smtClean="0">
              <a:solidFill>
                <a:srgbClr val="FF0000"/>
              </a:solidFill>
            </a:endParaRPr>
          </a:p>
          <a:p>
            <a:pPr marL="457200" marR="0" lvl="0" indent="-457200" algn="l" rtl="0">
              <a:lnSpc>
                <a:spcPct val="100000"/>
              </a:lnSpc>
              <a:spcBef>
                <a:spcPts val="0"/>
              </a:spcBef>
              <a:spcAft>
                <a:spcPts val="0"/>
              </a:spcAft>
              <a:buClr>
                <a:srgbClr val="000000"/>
              </a:buClr>
              <a:buSzPts val="2200"/>
            </a:pPr>
            <a:endParaRPr lang="en" sz="2800" b="1" i="0" u="none" strike="noStrike" cap="none" dirty="0" smtClean="0">
              <a:solidFill>
                <a:srgbClr val="FF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pic>
        <p:nvPicPr>
          <p:cNvPr id="75" name="Google Shape;75;p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 name="Google Shape;76;p4"/>
          <p:cNvSpPr txBox="1"/>
          <p:nvPr/>
        </p:nvSpPr>
        <p:spPr>
          <a:xfrm>
            <a:off x="272675" y="285050"/>
            <a:ext cx="8688300" cy="4360522"/>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800" b="1" dirty="0" smtClean="0">
                <a:solidFill>
                  <a:srgbClr val="FF0000"/>
                </a:solidFill>
              </a:rPr>
              <a:t>Increase your vocabulary</a:t>
            </a:r>
          </a:p>
          <a:p>
            <a:pPr marL="0" marR="0" lvl="0" indent="0" algn="l" rtl="0">
              <a:lnSpc>
                <a:spcPct val="100000"/>
              </a:lnSpc>
              <a:spcBef>
                <a:spcPts val="0"/>
              </a:spcBef>
              <a:spcAft>
                <a:spcPts val="0"/>
              </a:spcAft>
              <a:buClr>
                <a:srgbClr val="000000"/>
              </a:buClr>
              <a:buSzPts val="2200"/>
              <a:buFont typeface="Arial"/>
              <a:buNone/>
            </a:pPr>
            <a:endParaRPr lang="en-US" sz="2800" b="1" dirty="0" smtClean="0">
              <a:solidFill>
                <a:srgbClr val="FF0000"/>
              </a:solidFill>
            </a:endParaRP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rgbClr val="FF0000"/>
                </a:solidFill>
              </a:rPr>
              <a:t>Peacefully – </a:t>
            </a:r>
            <a:r>
              <a:rPr lang="en-US" sz="2800" b="1" dirty="0" smtClean="0">
                <a:solidFill>
                  <a:schemeClr val="tx1"/>
                </a:solidFill>
              </a:rPr>
              <a:t>in a peaceful manner (calm)</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rgbClr val="FF0000"/>
                </a:solidFill>
              </a:rPr>
              <a:t>Grin – </a:t>
            </a:r>
            <a:r>
              <a:rPr lang="en-US" sz="2800" b="1" dirty="0" smtClean="0">
                <a:solidFill>
                  <a:schemeClr val="tx1"/>
                </a:solidFill>
              </a:rPr>
              <a:t>a facial expression usually showing pleasure or amusement</a:t>
            </a:r>
          </a:p>
          <a:p>
            <a:pPr marL="514350" marR="0" lvl="0" indent="-514350" algn="l" rtl="0">
              <a:lnSpc>
                <a:spcPct val="100000"/>
              </a:lnSpc>
              <a:spcBef>
                <a:spcPts val="0"/>
              </a:spcBef>
              <a:spcAft>
                <a:spcPts val="0"/>
              </a:spcAft>
              <a:buClr>
                <a:srgbClr val="000000"/>
              </a:buClr>
              <a:buSzPts val="2200"/>
              <a:buFont typeface="Arial"/>
              <a:buAutoNum type="arabicParenR"/>
            </a:pPr>
            <a:r>
              <a:rPr lang="en-US" sz="2800" b="1" dirty="0" smtClean="0">
                <a:solidFill>
                  <a:srgbClr val="FF0000"/>
                </a:solidFill>
              </a:rPr>
              <a:t>Glorious – </a:t>
            </a:r>
            <a:r>
              <a:rPr lang="en-US" sz="2800" b="1" dirty="0" smtClean="0">
                <a:solidFill>
                  <a:schemeClr val="tx1"/>
                </a:solidFill>
              </a:rPr>
              <a:t>bright/inspired</a:t>
            </a:r>
          </a:p>
          <a:p>
            <a:pPr marL="514350" marR="0" lvl="0" indent="-514350" algn="l" rtl="0">
              <a:lnSpc>
                <a:spcPct val="100000"/>
              </a:lnSpc>
              <a:spcBef>
                <a:spcPts val="0"/>
              </a:spcBef>
              <a:spcAft>
                <a:spcPts val="0"/>
              </a:spcAft>
              <a:buClr>
                <a:srgbClr val="000000"/>
              </a:buClr>
              <a:buSzPts val="2200"/>
            </a:pPr>
            <a:endParaRPr lang="en" sz="28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rgbClr val="FF0000"/>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800" b="1" dirty="0" smtClean="0">
              <a:solidFill>
                <a:srgbClr val="FF0000"/>
              </a:solidFill>
            </a:endParaRPr>
          </a:p>
          <a:p>
            <a:pPr marL="0" marR="0" lvl="0" indent="0" algn="l" rtl="0">
              <a:lnSpc>
                <a:spcPct val="100000"/>
              </a:lnSpc>
              <a:spcBef>
                <a:spcPts val="0"/>
              </a:spcBef>
              <a:spcAft>
                <a:spcPts val="0"/>
              </a:spcAft>
              <a:buClr>
                <a:srgbClr val="000000"/>
              </a:buClr>
              <a:buSzPts val="2200"/>
              <a:buFont typeface="Arial"/>
              <a:buNone/>
            </a:pPr>
            <a:endParaRPr lang="en" sz="2800" b="1" dirty="0" smtClean="0">
              <a:solidFill>
                <a:srgbClr val="FF0000"/>
              </a:solidFill>
            </a:endParaRPr>
          </a:p>
          <a:p>
            <a:pPr marL="457200" marR="0" lvl="0" indent="-457200" algn="l" rtl="0">
              <a:lnSpc>
                <a:spcPct val="100000"/>
              </a:lnSpc>
              <a:spcBef>
                <a:spcPts val="0"/>
              </a:spcBef>
              <a:spcAft>
                <a:spcPts val="0"/>
              </a:spcAft>
              <a:buClr>
                <a:srgbClr val="000000"/>
              </a:buClr>
              <a:buSzPts val="2200"/>
            </a:pPr>
            <a:endParaRPr lang="en" sz="2800" b="1" i="0" u="none" strike="noStrike" cap="none" dirty="0" smtClean="0">
              <a:solidFill>
                <a:srgbClr val="FF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pic>
        <p:nvPicPr>
          <p:cNvPr id="75" name="Google Shape;75;p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 name="Google Shape;76;p4"/>
          <p:cNvSpPr txBox="1"/>
          <p:nvPr/>
        </p:nvSpPr>
        <p:spPr>
          <a:xfrm>
            <a:off x="272675" y="285049"/>
            <a:ext cx="8688300" cy="4497157"/>
          </a:xfrm>
          <a:prstGeom prst="rect">
            <a:avLst/>
          </a:prstGeom>
          <a:noFill/>
          <a:ln>
            <a:noFill/>
          </a:ln>
        </p:spPr>
        <p:txBody>
          <a:bodyPr spcFirstLastPara="1" wrap="square" lIns="91425" tIns="91425" rIns="91425" bIns="91425" anchor="t" anchorCtr="0">
            <a:noAutofit/>
          </a:bodyPr>
          <a:lstStyle/>
          <a:p>
            <a:pPr lvl="0"/>
            <a:r>
              <a:rPr lang="en-US" sz="2400" b="1" dirty="0" smtClean="0"/>
              <a:t>A) Let us find the answers from the play.</a:t>
            </a:r>
          </a:p>
          <a:p>
            <a:pPr lvl="0"/>
            <a:endParaRPr lang="en-US" sz="2400" b="1" dirty="0" smtClean="0"/>
          </a:p>
          <a:p>
            <a:pPr lvl="0"/>
            <a:r>
              <a:rPr lang="en-US" sz="2400" b="1" dirty="0" smtClean="0"/>
              <a:t>1) Where was </a:t>
            </a:r>
            <a:r>
              <a:rPr lang="en-US" sz="2400" b="1" dirty="0" err="1" smtClean="0"/>
              <a:t>Raghu’s</a:t>
            </a:r>
            <a:r>
              <a:rPr lang="en-US" sz="2400" b="1" dirty="0" smtClean="0"/>
              <a:t> mother going? </a:t>
            </a:r>
          </a:p>
          <a:p>
            <a:endParaRPr lang="en-US" sz="2400" b="1" dirty="0" smtClean="0"/>
          </a:p>
          <a:p>
            <a:r>
              <a:rPr lang="en-US" sz="2400" b="1" dirty="0" err="1" smtClean="0">
                <a:solidFill>
                  <a:srgbClr val="FF0000"/>
                </a:solidFill>
              </a:rPr>
              <a:t>Ans</a:t>
            </a:r>
            <a:r>
              <a:rPr lang="en-US" sz="2400" b="1" dirty="0" smtClean="0">
                <a:solidFill>
                  <a:srgbClr val="FF0000"/>
                </a:solidFill>
              </a:rPr>
              <a:t>) </a:t>
            </a:r>
            <a:r>
              <a:rPr lang="en-US" sz="2400" b="1" dirty="0" err="1" smtClean="0">
                <a:solidFill>
                  <a:srgbClr val="FF0000"/>
                </a:solidFill>
              </a:rPr>
              <a:t>Raghu’s</a:t>
            </a:r>
            <a:r>
              <a:rPr lang="en-US" sz="2400" b="1" dirty="0" smtClean="0">
                <a:solidFill>
                  <a:srgbClr val="FF0000"/>
                </a:solidFill>
              </a:rPr>
              <a:t> mother was getting ready to go to the market to sell flour.</a:t>
            </a:r>
          </a:p>
          <a:p>
            <a:pPr lvl="0"/>
            <a:endParaRPr lang="en-US" sz="2400" b="1" dirty="0" smtClean="0"/>
          </a:p>
          <a:p>
            <a:pPr lvl="0"/>
            <a:r>
              <a:rPr lang="en-US" sz="2400" b="1" dirty="0" smtClean="0"/>
              <a:t>2) Why was the old woman searching for </a:t>
            </a:r>
            <a:r>
              <a:rPr lang="en-US" sz="2400" b="1" dirty="0" err="1" smtClean="0"/>
              <a:t>Paplu</a:t>
            </a:r>
            <a:r>
              <a:rPr lang="en-US" sz="2400" b="1" dirty="0" smtClean="0"/>
              <a:t>?</a:t>
            </a:r>
          </a:p>
          <a:p>
            <a:endParaRPr lang="en-US" sz="2400" b="1" dirty="0" smtClean="0"/>
          </a:p>
          <a:p>
            <a:r>
              <a:rPr lang="en-US" sz="2400" b="1" dirty="0" err="1" smtClean="0">
                <a:solidFill>
                  <a:srgbClr val="FF0000"/>
                </a:solidFill>
              </a:rPr>
              <a:t>Ans</a:t>
            </a:r>
            <a:r>
              <a:rPr lang="en-US" sz="2400" b="1" dirty="0" smtClean="0">
                <a:solidFill>
                  <a:srgbClr val="FF0000"/>
                </a:solidFill>
              </a:rPr>
              <a:t>) The old woman was searching for </a:t>
            </a:r>
            <a:r>
              <a:rPr lang="en-US" sz="2400" b="1" dirty="0" err="1" smtClean="0">
                <a:solidFill>
                  <a:srgbClr val="FF0000"/>
                </a:solidFill>
              </a:rPr>
              <a:t>Paplu</a:t>
            </a:r>
            <a:r>
              <a:rPr lang="en-US" sz="2400" b="1" dirty="0" smtClean="0">
                <a:solidFill>
                  <a:srgbClr val="FF0000"/>
                </a:solidFill>
              </a:rPr>
              <a:t> because she needed some firewood. She could not arrange herself because she was very old.</a:t>
            </a:r>
          </a:p>
          <a:p>
            <a:pPr marL="0" marR="0" lvl="0" indent="0" algn="l" rtl="0">
              <a:lnSpc>
                <a:spcPct val="100000"/>
              </a:lnSpc>
              <a:spcBef>
                <a:spcPts val="0"/>
              </a:spcBef>
              <a:spcAft>
                <a:spcPts val="0"/>
              </a:spcAft>
              <a:buClr>
                <a:srgbClr val="000000"/>
              </a:buClr>
              <a:buSzPts val="2200"/>
              <a:buFont typeface="Arial"/>
              <a:buNone/>
            </a:pPr>
            <a:endParaRPr lang="en-US" sz="2400" b="1" dirty="0" smtClean="0">
              <a:solidFill>
                <a:srgbClr val="FF0000"/>
              </a:solidFill>
            </a:endParaRPr>
          </a:p>
          <a:p>
            <a:pPr marL="514350" marR="0" lvl="0" indent="-514350" algn="l" rtl="0">
              <a:lnSpc>
                <a:spcPct val="100000"/>
              </a:lnSpc>
              <a:spcBef>
                <a:spcPts val="0"/>
              </a:spcBef>
              <a:spcAft>
                <a:spcPts val="0"/>
              </a:spcAft>
              <a:buClr>
                <a:srgbClr val="000000"/>
              </a:buClr>
              <a:buSzPts val="2200"/>
            </a:pPr>
            <a:endParaRPr lang="en" sz="24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400" b="1" dirty="0" smtClean="0">
              <a:solidFill>
                <a:schemeClr val="tx1"/>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400" b="1" dirty="0" smtClean="0">
              <a:solidFill>
                <a:srgbClr val="FF0000"/>
              </a:solidFill>
            </a:endParaRPr>
          </a:p>
          <a:p>
            <a:pPr marL="514350" marR="0" lvl="0" indent="-514350" algn="l" rtl="0">
              <a:lnSpc>
                <a:spcPct val="100000"/>
              </a:lnSpc>
              <a:spcBef>
                <a:spcPts val="0"/>
              </a:spcBef>
              <a:spcAft>
                <a:spcPts val="0"/>
              </a:spcAft>
              <a:buClr>
                <a:srgbClr val="000000"/>
              </a:buClr>
              <a:buSzPts val="2200"/>
              <a:buFont typeface="Arial"/>
              <a:buAutoNum type="arabicParenR"/>
            </a:pPr>
            <a:endParaRPr lang="en" sz="2400" b="1" dirty="0" smtClean="0">
              <a:solidFill>
                <a:srgbClr val="FF0000"/>
              </a:solidFill>
            </a:endParaRPr>
          </a:p>
          <a:p>
            <a:pPr marL="0" marR="0" lvl="0" indent="0" algn="l" rtl="0">
              <a:lnSpc>
                <a:spcPct val="100000"/>
              </a:lnSpc>
              <a:spcBef>
                <a:spcPts val="0"/>
              </a:spcBef>
              <a:spcAft>
                <a:spcPts val="0"/>
              </a:spcAft>
              <a:buClr>
                <a:srgbClr val="000000"/>
              </a:buClr>
              <a:buSzPts val="2200"/>
              <a:buFont typeface="Arial"/>
              <a:buNone/>
            </a:pPr>
            <a:endParaRPr lang="en" sz="2400" b="1" dirty="0" smtClean="0">
              <a:solidFill>
                <a:srgbClr val="FF0000"/>
              </a:solidFill>
            </a:endParaRPr>
          </a:p>
          <a:p>
            <a:pPr marL="457200" marR="0" lvl="0" indent="-457200" algn="l" rtl="0">
              <a:lnSpc>
                <a:spcPct val="100000"/>
              </a:lnSpc>
              <a:spcBef>
                <a:spcPts val="0"/>
              </a:spcBef>
              <a:spcAft>
                <a:spcPts val="0"/>
              </a:spcAft>
              <a:buClr>
                <a:srgbClr val="000000"/>
              </a:buClr>
              <a:buSzPts val="2200"/>
            </a:pPr>
            <a:endParaRPr lang="en" sz="2400" b="1" i="0" u="none" strike="noStrike" cap="none" dirty="0" smtClean="0">
              <a:solidFill>
                <a:srgbClr val="FF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547</Words>
  <PresentationFormat>On-screen Show (16:9)</PresentationFormat>
  <Paragraphs>119</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31</cp:revision>
  <dcterms:modified xsi:type="dcterms:W3CDTF">2021-04-19T14:33:41Z</dcterms:modified>
</cp:coreProperties>
</file>