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5" r:id="rId6"/>
    <p:sldId id="262" r:id="rId7"/>
    <p:sldId id="266" r:id="rId8"/>
    <p:sldId id="263" r:id="rId9"/>
    <p:sldId id="267" r:id="rId10"/>
    <p:sldId id="260" r:id="rId11"/>
    <p:sldId id="264" r:id="rId12"/>
    <p:sldId id="261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588579" y="945931"/>
            <a:ext cx="7441323" cy="3100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SESSION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2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CLASS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V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SUBJECT : </a:t>
            </a:r>
            <a:r>
              <a:rPr lang="en" sz="2400" b="1" dirty="0" smtClean="0">
                <a:latin typeface="+mj-lt"/>
              </a:rPr>
              <a:t>ENGLISH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NUMBER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1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NAME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RAGHU’S ADVENTURE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SUBTOPIC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PRESENTATION OF THE STORY – SCENE 1, 2, 3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730" y="13044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OUTCOME: </a:t>
            </a:r>
            <a:endParaRPr sz="32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ble to read and pronounce new words.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sz="2800" b="1" dirty="0" smtClean="0"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en" sz="2800" b="1" dirty="0" smtClean="0">
                <a:latin typeface="Calibri"/>
                <a:ea typeface="Calibri"/>
                <a:cs typeface="Calibri"/>
                <a:sym typeface="Calibri"/>
              </a:rPr>
              <a:t>evelopment of helping attitude.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lang="en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nderstanding need of the hour.</a:t>
            </a:r>
            <a:endParaRPr sz="2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29888" y="15146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40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HOMEWORK </a:t>
            </a:r>
            <a:endParaRPr sz="400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3600" b="1" dirty="0" smtClean="0">
                <a:latin typeface="Calibri"/>
                <a:ea typeface="Calibri"/>
                <a:cs typeface="Calibri"/>
                <a:sym typeface="Calibri"/>
              </a:rPr>
              <a:t>Read the story</a:t>
            </a:r>
            <a:endParaRPr lang="en" sz="36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45806" y="13044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29889" y="161976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OBJECTIVE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sz="2800" b="1" dirty="0" smtClean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2800" b="1" dirty="0" smtClean="0">
                <a:latin typeface="Calibri"/>
                <a:ea typeface="Calibri"/>
                <a:cs typeface="Calibri"/>
                <a:sym typeface="Calibri"/>
              </a:rPr>
              <a:t>ntroduction to the story.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en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nowledge of new words.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sz="2800" b="1" dirty="0" smtClean="0"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en" sz="2800" b="1" dirty="0" smtClean="0">
                <a:latin typeface="Calibri"/>
                <a:ea typeface="Calibri"/>
                <a:cs typeface="Calibri"/>
                <a:sym typeface="Calibri"/>
              </a:rPr>
              <a:t>evelopment of helping attitude towards needy people.</a:t>
            </a:r>
            <a:endParaRPr sz="2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8358" y="182997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"/>
          <p:cNvSpPr txBox="1"/>
          <p:nvPr/>
        </p:nvSpPr>
        <p:spPr>
          <a:xfrm>
            <a:off x="272675" y="285050"/>
            <a:ext cx="8688300" cy="1669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		</a:t>
            </a:r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r>
              <a:rPr lang="en" sz="2800" b="1" dirty="0" smtClean="0">
                <a:solidFill>
                  <a:schemeClr val="tx1"/>
                </a:solidFill>
              </a:rPr>
              <a:t>haracters in scene 1, 2 and 3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en" sz="28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1) Raghu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en-US" sz="2800" b="1" dirty="0" smtClean="0">
                <a:solidFill>
                  <a:srgbClr val="FF0000"/>
                </a:solidFill>
              </a:rPr>
              <a:t>2) R</a:t>
            </a:r>
            <a:r>
              <a:rPr lang="en" sz="2800" b="1" dirty="0" smtClean="0">
                <a:solidFill>
                  <a:srgbClr val="FF0000"/>
                </a:solidFill>
              </a:rPr>
              <a:t>aghu’s mother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en-US" sz="2800" b="1" dirty="0" smtClean="0">
                <a:solidFill>
                  <a:srgbClr val="FF0000"/>
                </a:solidFill>
              </a:rPr>
              <a:t>3) O</a:t>
            </a:r>
            <a:r>
              <a:rPr lang="en" sz="2800" b="1" dirty="0" smtClean="0">
                <a:solidFill>
                  <a:srgbClr val="FF0000"/>
                </a:solidFill>
              </a:rPr>
              <a:t>ld woman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8357" y="172486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50"/>
            <a:ext cx="8688300" cy="3246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</a:t>
            </a:r>
            <a:r>
              <a:rPr lang="en" sz="2800" b="1" dirty="0" smtClean="0">
                <a:solidFill>
                  <a:srgbClr val="FF0000"/>
                </a:solidFill>
              </a:rPr>
              <a:t>cene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Raghu’s mother ready for market.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n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 sell flour.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R</a:t>
            </a:r>
            <a:r>
              <a:rPr lang="en" sz="2800" b="1" dirty="0" smtClean="0">
                <a:solidFill>
                  <a:schemeClr val="tx1"/>
                </a:solidFill>
              </a:rPr>
              <a:t>aghu in the garden.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lang="en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eeding birds.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W</a:t>
            </a:r>
            <a:r>
              <a:rPr lang="en" sz="2800" b="1" dirty="0" smtClean="0">
                <a:solidFill>
                  <a:schemeClr val="tx1"/>
                </a:solidFill>
              </a:rPr>
              <a:t>hat do you need from market?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drum. </a:t>
            </a:r>
            <a:endParaRPr sz="2800" b="1" i="0" u="none" strike="noStrike" cap="none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19379" y="161976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50"/>
            <a:ext cx="8688300" cy="3246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Increase your vocabulary</a:t>
            </a:r>
            <a:endParaRPr lang="en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" sz="2800" b="1" dirty="0" smtClean="0">
                <a:solidFill>
                  <a:srgbClr val="FF0000"/>
                </a:solidFill>
              </a:rPr>
              <a:t>Grind – </a:t>
            </a:r>
            <a:r>
              <a:rPr lang="en" sz="2800" b="1" dirty="0" smtClean="0">
                <a:solidFill>
                  <a:schemeClr val="tx1"/>
                </a:solidFill>
              </a:rPr>
              <a:t>reduce to small pieces or particles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r>
              <a:rPr lang="en" sz="2800" b="1" dirty="0" smtClean="0">
                <a:solidFill>
                  <a:srgbClr val="FF0000"/>
                </a:solidFill>
              </a:rPr>
              <a:t>hores – </a:t>
            </a:r>
            <a:r>
              <a:rPr lang="en" sz="2800" b="1" dirty="0" smtClean="0">
                <a:solidFill>
                  <a:schemeClr val="tx1"/>
                </a:solidFill>
              </a:rPr>
              <a:t>household work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56317" y="15146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50"/>
            <a:ext cx="8688300" cy="3246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</a:t>
            </a:r>
            <a:r>
              <a:rPr lang="en" sz="2800" b="1" dirty="0" smtClean="0">
                <a:solidFill>
                  <a:srgbClr val="FF0000"/>
                </a:solidFill>
              </a:rPr>
              <a:t>cene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R</a:t>
            </a:r>
            <a:r>
              <a:rPr lang="en" sz="2800" b="1" dirty="0" smtClean="0">
                <a:solidFill>
                  <a:schemeClr val="tx1"/>
                </a:solidFill>
              </a:rPr>
              <a:t>aghu’s mother returns from market.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ooking tired.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r>
              <a:rPr lang="en" sz="2800" b="1" dirty="0" smtClean="0">
                <a:solidFill>
                  <a:schemeClr val="tx1"/>
                </a:solidFill>
              </a:rPr>
              <a:t>arrying a piece of wood.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aghu gives a glass of water.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R</a:t>
            </a:r>
            <a:r>
              <a:rPr lang="en" sz="2800" b="1" dirty="0" smtClean="0">
                <a:solidFill>
                  <a:schemeClr val="tx1"/>
                </a:solidFill>
              </a:rPr>
              <a:t>aghu completed homework.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en" sz="28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ff to play.</a:t>
            </a: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19378" y="161976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50"/>
            <a:ext cx="8688300" cy="3246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Increase your vocabulary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Hay – </a:t>
            </a:r>
            <a:r>
              <a:rPr lang="en-US" sz="2800" b="1" dirty="0" smtClean="0">
                <a:solidFill>
                  <a:schemeClr val="tx1"/>
                </a:solidFill>
              </a:rPr>
              <a:t>converted plant material to use as fodder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87847" y="256569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49"/>
            <a:ext cx="8688300" cy="446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</a:t>
            </a:r>
            <a:r>
              <a:rPr lang="en" sz="2800" b="1" dirty="0" smtClean="0">
                <a:solidFill>
                  <a:srgbClr val="FF0000"/>
                </a:solidFill>
              </a:rPr>
              <a:t>cene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A hut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An old lady squatting next to a stove.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A cow nearby.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Old lady searching for </a:t>
            </a:r>
            <a:r>
              <a:rPr lang="en-US" sz="2800" b="1" dirty="0" err="1" smtClean="0">
                <a:solidFill>
                  <a:schemeClr val="tx1"/>
                </a:solidFill>
              </a:rPr>
              <a:t>Paplu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Facing difficulty in lighting firewood.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err="1" smtClean="0">
                <a:solidFill>
                  <a:schemeClr val="tx1"/>
                </a:solidFill>
              </a:rPr>
              <a:t>Raghu</a:t>
            </a:r>
            <a:r>
              <a:rPr lang="en-US" sz="2800" b="1" dirty="0" smtClean="0">
                <a:solidFill>
                  <a:schemeClr val="tx1"/>
                </a:solidFill>
              </a:rPr>
              <a:t> helps with the stick and some dry leaves.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chemeClr val="tx1"/>
                </a:solidFill>
              </a:rPr>
              <a:t>Old lady gives some delicious </a:t>
            </a:r>
            <a:r>
              <a:rPr lang="en-US" sz="2800" b="1" dirty="0" err="1" smtClean="0">
                <a:solidFill>
                  <a:schemeClr val="tx1"/>
                </a:solidFill>
              </a:rPr>
              <a:t>rotis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19378" y="14095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/>
        </p:nvSpPr>
        <p:spPr>
          <a:xfrm>
            <a:off x="272675" y="285049"/>
            <a:ext cx="8688300" cy="446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Increase your vocabulary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Cow dung patties – </a:t>
            </a:r>
            <a:r>
              <a:rPr lang="en-US" sz="2800" b="1" dirty="0" smtClean="0">
                <a:solidFill>
                  <a:schemeClr val="tx1"/>
                </a:solidFill>
              </a:rPr>
              <a:t>a piece of dried dung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800" b="1" dirty="0" smtClean="0">
                <a:solidFill>
                  <a:srgbClr val="FF0000"/>
                </a:solidFill>
              </a:rPr>
              <a:t>Delicious – </a:t>
            </a:r>
            <a:r>
              <a:rPr lang="en-US" sz="2800" b="1" dirty="0" smtClean="0">
                <a:solidFill>
                  <a:schemeClr val="tx1"/>
                </a:solidFill>
              </a:rPr>
              <a:t>extremely pleasing to the sense of taste (tasty)</a:t>
            </a: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800" b="1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7337" y="13044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261</Words>
  <PresentationFormat>On-screen Show (16:9)</PresentationFormat>
  <Paragraphs>62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30</cp:revision>
  <dcterms:modified xsi:type="dcterms:W3CDTF">2021-12-19T10:13:43Z</dcterms:modified>
</cp:coreProperties>
</file>