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metadata" ContentType="application/binary"/>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comments/comment2.xml" ContentType="application/vnd.openxmlformats-officedocument.presentationml.comments+xml"/>
  <Override PartName="/ppt/notesSlides/notesSlide6.xml" ContentType="application/vnd.openxmlformats-officedocument.presentationml.notes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8"/>
  </p:notesMasterIdLst>
  <p:sldIdLst>
    <p:sldId id="256" r:id="rId2"/>
    <p:sldId id="257" r:id="rId3"/>
    <p:sldId id="258" r:id="rId4"/>
    <p:sldId id="259" r:id="rId5"/>
    <p:sldId id="261" r:id="rId6"/>
    <p:sldId id="262" r:id="rId7"/>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4" roundtripDataSignature="AMtx7miBRxx7YsQbpVBoiKa3rwiHaZUD2A=="/>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91" d="100"/>
          <a:sy n="91" d="100"/>
        </p:scale>
        <p:origin x="-786" y="-96"/>
      </p:cViewPr>
      <p:guideLst>
        <p:guide orient="horz" pos="162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5" Type="http://schemas.openxmlformats.org/officeDocument/2006/relationships/commentAuthors" Target="commentAuthors.xml"/><Relationship Id="rId19" Type="http://schemas.openxmlformats.org/officeDocument/2006/relationships/tableStyles" Target="tableStyles.xml"/><Relationship Id="rId4" Type="http://schemas.openxmlformats.org/officeDocument/2006/relationships/slide" Target="slides/slide3.xml"/><Relationship Id="rId14" Type="http://customschemas.google.com/relationships/presentationmetadata" Target="metadata"/></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IDaGs1E"/>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2">
    <p:pos x="6000" y="0"/>
    <p:text>@Format for content and slide heading is missing? Just like you have mentioned in DOC., We need to specify, for each slide's heading and text content, what will be the font style +amanrouniyar@odmegroup.org
_Assigned to you_
-Swoyan Satyendu</p:text>
    <p:extLst>
      <p:ext uri="{C676402C-5697-4E1C-873F-D02D1690AC5C}">
        <p15:threadingInfo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IDaGs1I"/>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p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7" name="Google Shape;67;p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8"/>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7"/>
        <p:cNvGrpSpPr/>
        <p:nvPr/>
      </p:nvGrpSpPr>
      <p:grpSpPr>
        <a:xfrm>
          <a:off x="0" y="0"/>
          <a:ext cx="0" cy="0"/>
          <a:chOff x="0" y="0"/>
          <a:chExt cx="0" cy="0"/>
        </a:xfrm>
      </p:grpSpPr>
      <p:sp>
        <p:nvSpPr>
          <p:cNvPr id="18" name="Google Shape;18;p11"/>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9" name="Google Shape;19;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1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12"/>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12"/>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1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4"/>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5"/>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6"/>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6"/>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6"/>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7"/>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1681655" y="1198179"/>
            <a:ext cx="6810704" cy="270115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2400"/>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Arial"/>
                <a:ea typeface="Arial"/>
                <a:cs typeface="Arial"/>
                <a:sym typeface="Arial"/>
              </a:rPr>
              <a:t>SESSION </a:t>
            </a:r>
            <a:r>
              <a:rPr lang="en" sz="2400" b="1" i="0" u="none" strike="noStrike" cap="none" dirty="0" smtClean="0">
                <a:solidFill>
                  <a:srgbClr val="000000"/>
                </a:solidFill>
                <a:latin typeface="Arial"/>
                <a:ea typeface="Arial"/>
                <a:cs typeface="Arial"/>
                <a:sym typeface="Arial"/>
              </a:rPr>
              <a:t>:  </a:t>
            </a:r>
            <a:r>
              <a:rPr lang="en" sz="2400" b="1" i="0" u="none" strike="noStrike" cap="none" dirty="0" smtClean="0">
                <a:solidFill>
                  <a:srgbClr val="000000"/>
                </a:solidFill>
                <a:latin typeface="Arial"/>
                <a:ea typeface="Arial"/>
                <a:cs typeface="Arial"/>
                <a:sym typeface="Arial"/>
              </a:rPr>
              <a:t>1</a:t>
            </a:r>
            <a:endParaRPr sz="2400"/>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Arial"/>
                <a:ea typeface="Arial"/>
                <a:cs typeface="Arial"/>
                <a:sym typeface="Arial"/>
              </a:rPr>
              <a:t>CLASS : </a:t>
            </a:r>
            <a:r>
              <a:rPr lang="en" sz="2400" b="1" dirty="0" smtClean="0"/>
              <a:t>IV</a:t>
            </a:r>
            <a:endParaRPr sz="2400" b="1"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Arial"/>
                <a:ea typeface="Arial"/>
                <a:cs typeface="Arial"/>
                <a:sym typeface="Arial"/>
              </a:rPr>
              <a:t>SUBJECT : </a:t>
            </a:r>
            <a:r>
              <a:rPr lang="en" sz="2400" b="1" dirty="0" smtClean="0"/>
              <a:t>ENGLISH</a:t>
            </a:r>
            <a:endParaRPr sz="2400" b="1"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Arial"/>
                <a:ea typeface="Arial"/>
                <a:cs typeface="Arial"/>
                <a:sym typeface="Arial"/>
              </a:rPr>
              <a:t>CHAPTER NUMBER</a:t>
            </a:r>
            <a:r>
              <a:rPr lang="en" sz="2400" b="1" i="0" u="none" strike="noStrike" cap="none" dirty="0" smtClean="0">
                <a:solidFill>
                  <a:srgbClr val="000000"/>
                </a:solidFill>
                <a:latin typeface="Arial"/>
                <a:ea typeface="Arial"/>
                <a:cs typeface="Arial"/>
                <a:sym typeface="Arial"/>
              </a:rPr>
              <a:t>: 1</a:t>
            </a:r>
            <a:endParaRPr sz="2400" b="1"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Arial"/>
                <a:ea typeface="Arial"/>
                <a:cs typeface="Arial"/>
                <a:sym typeface="Arial"/>
              </a:rPr>
              <a:t>CHAPTER NAME </a:t>
            </a:r>
            <a:r>
              <a:rPr lang="en" sz="2400" b="1" i="0" u="none" strike="noStrike" cap="none" dirty="0" smtClean="0">
                <a:solidFill>
                  <a:srgbClr val="000000"/>
                </a:solidFill>
                <a:latin typeface="Arial"/>
                <a:ea typeface="Arial"/>
                <a:cs typeface="Arial"/>
                <a:sym typeface="Arial"/>
              </a:rPr>
              <a:t>: Raghu’s Adventure</a:t>
            </a:r>
            <a:endParaRPr sz="2400"/>
          </a:p>
          <a:p>
            <a:pPr marL="0" marR="0" lvl="0" indent="0" algn="l" rtl="0">
              <a:lnSpc>
                <a:spcPct val="100000"/>
              </a:lnSpc>
              <a:spcBef>
                <a:spcPts val="0"/>
              </a:spcBef>
              <a:spcAft>
                <a:spcPts val="0"/>
              </a:spcAft>
              <a:buClr>
                <a:srgbClr val="000000"/>
              </a:buClr>
              <a:buSzPts val="1400"/>
              <a:buFont typeface="Arial"/>
              <a:buNone/>
            </a:pPr>
            <a:r>
              <a:rPr lang="en" sz="2400" b="1" i="0" u="none" strike="noStrike" cap="none" dirty="0">
                <a:solidFill>
                  <a:srgbClr val="000000"/>
                </a:solidFill>
                <a:latin typeface="Arial"/>
                <a:ea typeface="Arial"/>
                <a:cs typeface="Arial"/>
                <a:sym typeface="Arial"/>
              </a:rPr>
              <a:t>SUBTOPIC </a:t>
            </a:r>
            <a:r>
              <a:rPr lang="en" sz="2400" b="1" i="0" u="none" strike="noStrike" cap="none" dirty="0" smtClean="0">
                <a:solidFill>
                  <a:srgbClr val="000000"/>
                </a:solidFill>
                <a:latin typeface="Arial"/>
                <a:ea typeface="Arial"/>
                <a:cs typeface="Arial"/>
                <a:sym typeface="Arial"/>
              </a:rPr>
              <a:t>: Warm up activity</a:t>
            </a:r>
            <a:endParaRPr sz="2400" b="1"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dirty="0">
                <a:solidFill>
                  <a:srgbClr val="FF0000"/>
                </a:solidFill>
                <a:latin typeface="Arial"/>
                <a:ea typeface="Arial"/>
                <a:cs typeface="Arial"/>
                <a:sym typeface="Arial"/>
              </a:rPr>
              <a:t>LEARNING OBJECTIVE :</a:t>
            </a:r>
            <a:endParaRPr sz="2200" b="1" i="0" u="none" strike="noStrike" cap="none">
              <a:solidFill>
                <a:srgbClr val="FF0000"/>
              </a:solidFill>
              <a:latin typeface="Arial"/>
              <a:ea typeface="Arial"/>
              <a:cs typeface="Arial"/>
              <a:sym typeface="Arial"/>
            </a:endParaRPr>
          </a:p>
        </p:txBody>
      </p:sp>
      <p:sp>
        <p:nvSpPr>
          <p:cNvPr id="64" name="Google Shape;64;p2"/>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800" b="1" dirty="0" smtClean="0">
                <a:latin typeface="Calibri"/>
                <a:ea typeface="Calibri"/>
                <a:cs typeface="Calibri"/>
                <a:sym typeface="Calibri"/>
              </a:rPr>
              <a:t>Giving a warm welcome to the students to their new class, interacting with the students to get them into a comfortable zone and sharing an idea about the chapter that they are going to study.</a:t>
            </a:r>
            <a:endParaRPr sz="2800" b="1"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8"/>
        <p:cNvGrpSpPr/>
        <p:nvPr/>
      </p:nvGrpSpPr>
      <p:grpSpPr>
        <a:xfrm>
          <a:off x="0" y="0"/>
          <a:ext cx="0" cy="0"/>
          <a:chOff x="0" y="0"/>
          <a:chExt cx="0" cy="0"/>
        </a:xfrm>
      </p:grpSpPr>
      <p:pic>
        <p:nvPicPr>
          <p:cNvPr id="69" name="Google Shape;69;p3"/>
          <p:cNvPicPr preferRelativeResize="0"/>
          <p:nvPr/>
        </p:nvPicPr>
        <p:blipFill rotWithShape="1">
          <a:blip r:embed="rId4">
            <a:alphaModFix/>
          </a:blip>
          <a:srcRect/>
          <a:stretch/>
        </p:blipFill>
        <p:spPr>
          <a:xfrm>
            <a:off x="7787575" y="4378875"/>
            <a:ext cx="1232526" cy="611875"/>
          </a:xfrm>
          <a:prstGeom prst="rect">
            <a:avLst/>
          </a:prstGeom>
          <a:noFill/>
          <a:ln>
            <a:noFill/>
          </a:ln>
        </p:spPr>
      </p:pic>
      <p:sp>
        <p:nvSpPr>
          <p:cNvPr id="70" name="Google Shape;70;p3"/>
          <p:cNvSpPr txBox="1"/>
          <p:nvPr/>
        </p:nvSpPr>
        <p:spPr>
          <a:xfrm>
            <a:off x="272675" y="285049"/>
            <a:ext cx="8688300" cy="4024192"/>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 sz="2200" b="1" i="0" u="none" strike="noStrike" cap="none" dirty="0" smtClean="0">
                <a:solidFill>
                  <a:srgbClr val="FF0000"/>
                </a:solidFill>
                <a:latin typeface="Arial"/>
                <a:ea typeface="Arial"/>
                <a:cs typeface="Arial"/>
                <a:sym typeface="Arial"/>
              </a:rPr>
              <a:t>INTRODUCTORY ACTIVITY</a:t>
            </a:r>
          </a:p>
          <a:p>
            <a:pPr marL="0" marR="0" lvl="0" indent="0" algn="ctr" rtl="0">
              <a:lnSpc>
                <a:spcPct val="100000"/>
              </a:lnSpc>
              <a:spcBef>
                <a:spcPts val="0"/>
              </a:spcBef>
              <a:spcAft>
                <a:spcPts val="0"/>
              </a:spcAft>
              <a:buClr>
                <a:srgbClr val="000000"/>
              </a:buClr>
              <a:buSzPts val="2200"/>
              <a:buFont typeface="Arial"/>
              <a:buNone/>
            </a:pPr>
            <a:endParaRPr lang="en" sz="2200" b="1" i="0" u="none" strike="noStrike" cap="none" dirty="0" smtClean="0">
              <a:solidFill>
                <a:srgbClr val="FF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2200"/>
              <a:buFont typeface="Arial"/>
              <a:buNone/>
            </a:pPr>
            <a:r>
              <a:rPr lang="en" sz="2200" b="1" i="0" u="none" strike="noStrike" cap="none" dirty="0" smtClean="0">
                <a:solidFill>
                  <a:srgbClr val="FF0000"/>
                </a:solidFill>
                <a:latin typeface="Arial"/>
                <a:ea typeface="Arial"/>
                <a:cs typeface="Arial"/>
                <a:sym typeface="Arial"/>
              </a:rPr>
              <a:t>SITUATIONAL HELP AND CARE</a:t>
            </a:r>
          </a:p>
          <a:p>
            <a:pPr marL="0" marR="0" lvl="0" indent="0" algn="ctr" rtl="0">
              <a:lnSpc>
                <a:spcPct val="100000"/>
              </a:lnSpc>
              <a:spcBef>
                <a:spcPts val="0"/>
              </a:spcBef>
              <a:spcAft>
                <a:spcPts val="0"/>
              </a:spcAft>
              <a:buClr>
                <a:srgbClr val="000000"/>
              </a:buClr>
              <a:buSzPts val="2200"/>
              <a:buFont typeface="Arial"/>
              <a:buNone/>
            </a:pPr>
            <a:endParaRPr lang="en" sz="2200" b="1" dirty="0">
              <a:solidFill>
                <a:srgbClr val="FF0000"/>
              </a:solidFill>
            </a:endParaRPr>
          </a:p>
          <a:p>
            <a:pPr marL="0" marR="0" lvl="0" indent="0" algn="ctr" rtl="0">
              <a:lnSpc>
                <a:spcPct val="100000"/>
              </a:lnSpc>
              <a:spcBef>
                <a:spcPts val="0"/>
              </a:spcBef>
              <a:spcAft>
                <a:spcPts val="0"/>
              </a:spcAft>
              <a:buClr>
                <a:srgbClr val="000000"/>
              </a:buClr>
              <a:buSzPts val="2200"/>
              <a:buFont typeface="Arial"/>
              <a:buNone/>
            </a:pPr>
            <a:endParaRPr lang="en" sz="2200" b="1" dirty="0" smtClean="0">
              <a:solidFill>
                <a:schemeClr val="tx1"/>
              </a:solidFill>
            </a:endParaRPr>
          </a:p>
          <a:p>
            <a:pPr marL="0" marR="0" lvl="0" indent="0" algn="ctr" rtl="0">
              <a:lnSpc>
                <a:spcPct val="100000"/>
              </a:lnSpc>
              <a:spcBef>
                <a:spcPts val="0"/>
              </a:spcBef>
              <a:spcAft>
                <a:spcPts val="0"/>
              </a:spcAft>
              <a:buClr>
                <a:srgbClr val="000000"/>
              </a:buClr>
              <a:buSzPts val="2200"/>
              <a:buFont typeface="Arial"/>
              <a:buNone/>
            </a:pPr>
            <a:endParaRPr lang="en" sz="2200" b="1" dirty="0" smtClean="0">
              <a:solidFill>
                <a:schemeClr val="tx1"/>
              </a:solidFill>
            </a:endParaRPr>
          </a:p>
          <a:p>
            <a:pPr marL="0" marR="0" lvl="0" indent="0" algn="ctr" rtl="0">
              <a:lnSpc>
                <a:spcPct val="100000"/>
              </a:lnSpc>
              <a:spcBef>
                <a:spcPts val="0"/>
              </a:spcBef>
              <a:spcAft>
                <a:spcPts val="0"/>
              </a:spcAft>
              <a:buClr>
                <a:srgbClr val="000000"/>
              </a:buClr>
              <a:buSzPts val="2200"/>
              <a:buFont typeface="Arial"/>
              <a:buNone/>
            </a:pPr>
            <a:r>
              <a:rPr lang="en" sz="2200" b="1" dirty="0" smtClean="0">
                <a:solidFill>
                  <a:schemeClr val="tx1"/>
                </a:solidFill>
              </a:rPr>
              <a:t>How would you render your love, care and help if you happen to be in an (i) Orphange and (ii) Old Age Home.</a:t>
            </a:r>
          </a:p>
          <a:p>
            <a:pPr marL="0" marR="0" lvl="0" indent="0" algn="ctr" rtl="0">
              <a:lnSpc>
                <a:spcPct val="100000"/>
              </a:lnSpc>
              <a:spcBef>
                <a:spcPts val="0"/>
              </a:spcBef>
              <a:spcAft>
                <a:spcPts val="0"/>
              </a:spcAft>
              <a:buClr>
                <a:srgbClr val="000000"/>
              </a:buClr>
              <a:buSzPts val="2200"/>
              <a:buFont typeface="Arial"/>
              <a:buNone/>
            </a:pPr>
            <a:endParaRPr lang="en" sz="2200" b="1" dirty="0" smtClean="0">
              <a:solidFill>
                <a:schemeClr val="tx1"/>
              </a:solidFill>
            </a:endParaRPr>
          </a:p>
          <a:p>
            <a:pPr marL="0" marR="0" lvl="0" indent="0" algn="ctr" rtl="0">
              <a:lnSpc>
                <a:spcPct val="100000"/>
              </a:lnSpc>
              <a:spcBef>
                <a:spcPts val="0"/>
              </a:spcBef>
              <a:spcAft>
                <a:spcPts val="0"/>
              </a:spcAft>
              <a:buClr>
                <a:srgbClr val="000000"/>
              </a:buClr>
              <a:buSzPts val="2200"/>
              <a:buFont typeface="Arial"/>
              <a:buNone/>
            </a:pPr>
            <a:r>
              <a:rPr lang="en" sz="2200" b="1" dirty="0" smtClean="0">
                <a:solidFill>
                  <a:schemeClr val="tx1"/>
                </a:solidFill>
              </a:rPr>
              <a:t>#Share your ideas.</a:t>
            </a:r>
          </a:p>
        </p:txBody>
      </p:sp>
      <p:sp>
        <p:nvSpPr>
          <p:cNvPr id="71" name="Google Shape;71;p3"/>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Calibri"/>
              <a:ea typeface="Calibri"/>
              <a:cs typeface="Calibri"/>
              <a:sym typeface="Calibri"/>
            </a:endParaRPr>
          </a:p>
        </p:txBody>
      </p:sp>
    </p:spTree>
  </p:cSld>
  <p:clrMapOvr>
    <a:masterClrMapping/>
  </p:clrMapOvr>
  <p:transition>
    <p:sndAc>
      <p:stSnd>
        <p:snd r:embed="rId3" name="suction.wav" builtIn="1"/>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70">
                                            <p:txEl>
                                              <p:pRg st="2" end="2"/>
                                            </p:txEl>
                                          </p:spTgt>
                                        </p:tgtEl>
                                        <p:attrNameLst>
                                          <p:attrName>style.visibility</p:attrName>
                                        </p:attrNameLst>
                                      </p:cBhvr>
                                      <p:to>
                                        <p:strVal val="visible"/>
                                      </p:to>
                                    </p:set>
                                    <p:anim calcmode="lin" valueType="num">
                                      <p:cBhvr additive="base">
                                        <p:cTn id="7" dur="500" fill="hold"/>
                                        <p:tgtEl>
                                          <p:spTgt spid="70">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0">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70">
                                            <p:txEl>
                                              <p:pRg st="6" end="6"/>
                                            </p:txEl>
                                          </p:spTgt>
                                        </p:tgtEl>
                                        <p:attrNameLst>
                                          <p:attrName>style.visibility</p:attrName>
                                        </p:attrNameLst>
                                      </p:cBhvr>
                                      <p:to>
                                        <p:strVal val="visible"/>
                                      </p:to>
                                    </p:set>
                                    <p:anim calcmode="lin" valueType="num">
                                      <p:cBhvr additive="base">
                                        <p:cTn id="13" dur="500" fill="hold"/>
                                        <p:tgtEl>
                                          <p:spTgt spid="70">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70">
                                            <p:txEl>
                                              <p:pRg st="6" end="6"/>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70">
                                            <p:txEl>
                                              <p:pRg st="8" end="8"/>
                                            </p:txEl>
                                          </p:spTgt>
                                        </p:tgtEl>
                                        <p:attrNameLst>
                                          <p:attrName>style.visibility</p:attrName>
                                        </p:attrNameLst>
                                      </p:cBhvr>
                                      <p:to>
                                        <p:strVal val="visible"/>
                                      </p:to>
                                    </p:set>
                                    <p:anim calcmode="lin" valueType="num">
                                      <p:cBhvr additive="base">
                                        <p:cTn id="17" dur="500" fill="hold"/>
                                        <p:tgtEl>
                                          <p:spTgt spid="70">
                                            <p:txEl>
                                              <p:pRg st="8" end="8"/>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70">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4"/>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77" name="Google Shape;77;p4"/>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2200"/>
              <a:buFont typeface="Arial"/>
              <a:buNone/>
            </a:pPr>
            <a:r>
              <a:rPr lang="en-US" sz="3600" b="1" i="0" u="none" strike="noStrike" cap="none" dirty="0" smtClean="0">
                <a:solidFill>
                  <a:srgbClr val="FF0000"/>
                </a:solidFill>
                <a:latin typeface="Arial"/>
                <a:ea typeface="Arial"/>
                <a:cs typeface="Arial"/>
                <a:sym typeface="Arial"/>
              </a:rPr>
              <a:t>HOMEWORK</a:t>
            </a:r>
            <a:endParaRPr sz="3600" b="1" i="0" u="none" strike="noStrike" cap="none">
              <a:solidFill>
                <a:srgbClr val="FF0000"/>
              </a:solidFill>
              <a:latin typeface="Arial"/>
              <a:ea typeface="Arial"/>
              <a:cs typeface="Arial"/>
              <a:sym typeface="Arial"/>
            </a:endParaRPr>
          </a:p>
        </p:txBody>
      </p:sp>
      <p:sp>
        <p:nvSpPr>
          <p:cNvPr id="78" name="Google Shape;78;p4"/>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3200" b="1" dirty="0" smtClean="0">
                <a:latin typeface="Calibri"/>
                <a:ea typeface="Calibri"/>
                <a:cs typeface="Calibri"/>
                <a:sym typeface="Calibri"/>
              </a:rPr>
              <a:t>Collect pictures on “Helping the Society” and paste it in your English notebook.</a:t>
            </a:r>
            <a:endParaRPr sz="3200" b="1"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800" b="1" i="0" u="none" strike="noStrike" cap="none" dirty="0">
                <a:solidFill>
                  <a:srgbClr val="FF0000"/>
                </a:solidFill>
                <a:latin typeface="Arial"/>
                <a:ea typeface="Arial"/>
                <a:cs typeface="Arial"/>
                <a:sym typeface="Arial"/>
              </a:rPr>
              <a:t>LEARNING OUTCOME:</a:t>
            </a:r>
            <a:endParaRPr sz="2800" b="1" i="0" u="none" strike="noStrike" cap="none">
              <a:solidFill>
                <a:srgbClr val="FF0000"/>
              </a:solidFill>
              <a:latin typeface="Arial"/>
              <a:ea typeface="Arial"/>
              <a:cs typeface="Arial"/>
              <a:sym typeface="Arial"/>
            </a:endParaRPr>
          </a:p>
        </p:txBody>
      </p:sp>
      <p:sp>
        <p:nvSpPr>
          <p:cNvPr id="92" name="Google Shape;92;p6"/>
          <p:cNvSpPr txBox="1"/>
          <p:nvPr/>
        </p:nvSpPr>
        <p:spPr>
          <a:xfrm>
            <a:off x="272675" y="1437700"/>
            <a:ext cx="8688300" cy="28896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2800" b="1" dirty="0" smtClean="0">
                <a:latin typeface="Calibri"/>
                <a:ea typeface="Calibri"/>
                <a:cs typeface="Calibri"/>
                <a:sym typeface="Calibri"/>
              </a:rPr>
              <a:t>The students felt morally supportive and enjoyed the class. </a:t>
            </a:r>
            <a:r>
              <a:rPr lang="en-US" sz="2800" b="1" dirty="0" smtClean="0">
                <a:latin typeface="Calibri"/>
                <a:ea typeface="Calibri"/>
                <a:cs typeface="Calibri"/>
                <a:sym typeface="Calibri"/>
              </a:rPr>
              <a:t>T</a:t>
            </a:r>
            <a:r>
              <a:rPr lang="en" sz="2800" b="1" dirty="0" smtClean="0">
                <a:latin typeface="Calibri"/>
                <a:ea typeface="Calibri"/>
                <a:cs typeface="Calibri"/>
                <a:sym typeface="Calibri"/>
              </a:rPr>
              <a:t>hey also got a brief idea about the upcoming chapter.</a:t>
            </a:r>
            <a:endParaRPr sz="2800" b="1" i="0" u="none" strike="noStrike" cap="none">
              <a:solidFill>
                <a:srgbClr val="000000"/>
              </a:solidFill>
              <a:latin typeface="Calibri"/>
              <a:ea typeface="Calibri"/>
              <a:cs typeface="Calibri"/>
              <a:sym typeface="Calibri"/>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a:alphaModFix/>
          </a:blip>
          <a:srcRect/>
          <a:stretch/>
        </p:blipFill>
        <p:spPr>
          <a:xfrm>
            <a:off x="7787575" y="4378875"/>
            <a:ext cx="1232526" cy="611875"/>
          </a:xfrm>
          <a:prstGeom prst="rect">
            <a:avLst/>
          </a:prstGeom>
          <a:noFill/>
          <a:ln>
            <a:noFill/>
          </a:ln>
        </p:spPr>
      </p:pic>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150</Words>
  <PresentationFormat>On-screen Show (16:9)</PresentationFormat>
  <Paragraphs>24</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Simple Light</vt:lpstr>
      <vt:lpstr>Slide 1</vt:lpstr>
      <vt:lpstr>Slide 2</vt:lpstr>
      <vt:lpstr>Slide 3</vt:lpstr>
      <vt:lpstr>Slide 4</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USER</dc:creator>
  <cp:lastModifiedBy>USER</cp:lastModifiedBy>
  <cp:revision>10</cp:revision>
  <dcterms:modified xsi:type="dcterms:W3CDTF">2021-04-19T14:29:57Z</dcterms:modified>
</cp:coreProperties>
</file>