
<file path=[Content_Types].xml><?xml version="1.0" encoding="utf-8"?>
<Types xmlns="http://schemas.openxmlformats.org/package/2006/content-types">
  <Default ContentType="image/jpeg" Extension="jpg"/>
  <Default ContentType="application/xml" Extension="xml"/>
  <Default ContentType="image/png" Extension="png"/>
  <Default ContentType="application/vnd.openxmlformats-package.relationships+xml" Extension="rels"/>
  <Override ContentType="application/vnd.openxmlformats-officedocument.presentationml.comments+xml" PartName="/ppt/comments/comment1.xml"/>
  <Override ContentType="application/vnd.openxmlformats-officedocument.presentationml.comments+xml" PartName="/ppt/comments/commen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2.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9.xml"/>
  <Override ContentType="application/vnd.openxmlformats-officedocument.presentationml.slide+xml" PartName="/ppt/slides/slide5.xml"/>
  <Override ContentType="application/vnd.openxmlformats-officedocument.presentationml.slide+xml" PartName="/ppt/slides/slide8.xml"/>
  <Override ContentType="application/vnd.openxmlformats-officedocument.presentationml.slide+xml" PartName="/ppt/slides/slide7.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theme+xml" PartName="/ppt/theme/theme1.xml"/>
  <Override ContentType="application/vnd.openxmlformats-officedocument.theme+xml" PartName="/ppt/theme/theme2.xml"/>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8.xml"/>
  <Override ContentType="application/vnd.openxmlformats-officedocument.presentationml.notesSlide+xml" PartName="/ppt/notesSlides/notesSlide7.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binary" PartName="/ppt/metadata"/>
  <Override ContentType="application/vnd.openxmlformats-officedocument.presentationml.notesMaster+xml" PartName="/ppt/notesMasters/notesMaster1.xml"/>
  <Override ContentType="application/vnd.openxmlformats-officedocument.presentationml.commentAuthors+xml" PartName="/ppt/commentAuthors.xml"/>
  <Override ContentType="application/vnd.openxmlformats-officedocument.presentationml.presProps+xml" PartName="/ppt/presProps.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48" r:id="rId5"/>
  </p:sldMasterIdLst>
  <p:notesMasterIdLst>
    <p:notesMasterId r:id="rId6"/>
  </p:notesMasterIdLst>
  <p:sldIdLst>
    <p:sldId id="256" r:id="rId7"/>
    <p:sldId id="257" r:id="rId8"/>
    <p:sldId id="258" r:id="rId9"/>
    <p:sldId id="259" r:id="rId10"/>
    <p:sldId id="260" r:id="rId11"/>
    <p:sldId id="261" r:id="rId12"/>
    <p:sldId id="262" r:id="rId13"/>
    <p:sldId id="263" r:id="rId14"/>
    <p:sldId id="264" r:id="rId15"/>
  </p:sldIdLst>
  <p:sldSz cy="5143500" cx="9144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A4A3A4"/>
          </p15:clr>
        </p15:guide>
        <p15:guide id="2" pos="2880">
          <p15:clr>
            <a:srgbClr val="A4A3A4"/>
          </p15:clr>
        </p15:guide>
      </p15:sldGuideLst>
    </p:ext>
    <p:ext uri="http://customooxmlschemas.google.com/">
      <go:slidesCustomData xmlns:go="http://customooxmlschemas.google.com/" r:id="rId16" roundtripDataSignature="AMtx7mgoQf7/5J2fthlulNr2g+vSD+M1JA=="/>
    </p:ext>
  </p:extLst>
</p:presentation>
</file>

<file path=ppt/commentAuthors.xml><?xml version="1.0" encoding="utf-8"?>
<p:cmAuthorLs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mAuthor clrIdx="0" id="0" initials="" lastIdx="2" name=""/>
</p:cmAuthorLst>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11" Type="http://schemas.openxmlformats.org/officeDocument/2006/relationships/slide" Target="slides/slide5.xml"/><Relationship Id="rId10" Type="http://schemas.openxmlformats.org/officeDocument/2006/relationships/slide" Target="slides/slide4.xml"/><Relationship Id="rId13" Type="http://schemas.openxmlformats.org/officeDocument/2006/relationships/slide" Target="slides/slide7.xml"/><Relationship Id="rId12" Type="http://schemas.openxmlformats.org/officeDocument/2006/relationships/slide" Target="slides/slide6.xml"/><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commentAuthors" Target="commentAuthors.xml"/><Relationship Id="rId9" Type="http://schemas.openxmlformats.org/officeDocument/2006/relationships/slide" Target="slides/slide3.xml"/><Relationship Id="rId15" Type="http://schemas.openxmlformats.org/officeDocument/2006/relationships/slide" Target="slides/slide9.xml"/><Relationship Id="rId14" Type="http://schemas.openxmlformats.org/officeDocument/2006/relationships/slide" Target="slides/slide8.xml"/><Relationship Id="rId16" Type="http://customschemas.google.com/relationships/presentationmetadata" Target="metadata"/><Relationship Id="rId5" Type="http://schemas.openxmlformats.org/officeDocument/2006/relationships/slideMaster" Target="slideMasters/slideMaster1.xml"/><Relationship Id="rId6" Type="http://schemas.openxmlformats.org/officeDocument/2006/relationships/notesMaster" Target="notesMasters/notesMaster1.xml"/><Relationship Id="rId7" Type="http://schemas.openxmlformats.org/officeDocument/2006/relationships/slide" Target="slides/slide1.xml"/><Relationship Id="rId8" Type="http://schemas.openxmlformats.org/officeDocument/2006/relationships/slide" Target="slides/slide2.xml"/></Relationships>
</file>

<file path=ppt/comments/comment1.xml><?xml version="1.0" encoding="utf-8"?>
<p:cmLs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m authorId="0" idx="1" dt="2020-06-17T16:35:54.682">
    <p:pos x="6000" y="0"/>
    <p:text>@Format for content and slide heading is missing? Just like you have mentioned in DOC., We need to specify, for each slide's heading and text content, what will be the font style +amanrouniyar@odmegroup.org
_Assigned to you_
-Swoyan Satyendu</p:text>
    <p:extLst>
      <p:ext uri="{C676402C-5697-4E1C-873F-D02D1690AC5C}">
        <p15:threadingInfo timeZoneBias="0"/>
      </p:ext>
      <p:ext uri="http://customooxmlschemas.google.com/">
        <go:slidesCustomData xmlns:go="http://customooxmlschemas.google.com/" commentPostId="AAAAgkmobM0"/>
      </p:ext>
    </p:extLst>
  </p:cm>
</p:cmLst>
</file>

<file path=ppt/comments/comment2.xml><?xml version="1.0" encoding="utf-8"?>
<p:cmLs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m authorId="0" idx="2" dt="2020-06-17T16:35:54.682">
    <p:pos x="6000" y="0"/>
    <p:text>@Format for content and slide heading is missing? Just like you have mentioned in DOC., We need to specify, for each slide's heading and text content, what will be the font style +amanrouniyar@odmegroup.org
_Assigned to you_
-Swoyan Satyendu</p:text>
    <p:extLst>
      <p:ext uri="{C676402C-5697-4E1C-873F-D02D1690AC5C}">
        <p15:threadingInfo timeZoneBias="0"/>
      </p:ext>
      <p:ext uri="http://customooxmlschemas.google.com/">
        <go:slidesCustomData xmlns:go="http://customooxmlschemas.google.com/" commentPostId="AAAAIDaGs1E"/>
      </p:ext>
    </p:extLs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1pPr>
            <a:lvl2pPr indent="-298450" lvl="1" marL="9144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2pPr>
            <a:lvl3pPr indent="-298450" lvl="2" marL="13716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3pPr>
            <a:lvl4pPr indent="-298450" lvl="3" marL="18288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4pPr>
            <a:lvl5pPr indent="-298450" lvl="4" marL="22860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5pPr>
            <a:lvl6pPr indent="-298450" lvl="5" marL="27432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6pPr>
            <a:lvl7pPr indent="-298450" lvl="6" marL="32004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7pPr>
            <a:lvl8pPr indent="-298450" lvl="7" marL="36576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8pPr>
            <a:lvl9pPr indent="-298450" lvl="8" marL="41148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6" name="Shape 56"/>
        <p:cNvGrpSpPr/>
        <p:nvPr/>
      </p:nvGrpSpPr>
      <p:grpSpPr>
        <a:xfrm>
          <a:off x="0" y="0"/>
          <a:ext cx="0" cy="0"/>
          <a:chOff x="0" y="0"/>
          <a:chExt cx="0" cy="0"/>
        </a:xfrm>
      </p:grpSpPr>
      <p:sp>
        <p:nvSpPr>
          <p:cNvPr id="57" name="Google Shape;57;p1: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58" name="Google Shape;58;p1: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4" name="Shape 64"/>
        <p:cNvGrpSpPr/>
        <p:nvPr/>
      </p:nvGrpSpPr>
      <p:grpSpPr>
        <a:xfrm>
          <a:off x="0" y="0"/>
          <a:ext cx="0" cy="0"/>
          <a:chOff x="0" y="0"/>
          <a:chExt cx="0" cy="0"/>
        </a:xfrm>
      </p:grpSpPr>
      <p:sp>
        <p:nvSpPr>
          <p:cNvPr id="65" name="Google Shape;65;p20: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66" name="Google Shape;66;p20: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2" name="Shape 72"/>
        <p:cNvGrpSpPr/>
        <p:nvPr/>
      </p:nvGrpSpPr>
      <p:grpSpPr>
        <a:xfrm>
          <a:off x="0" y="0"/>
          <a:ext cx="0" cy="0"/>
          <a:chOff x="0" y="0"/>
          <a:chExt cx="0" cy="0"/>
        </a:xfrm>
      </p:grpSpPr>
      <p:sp>
        <p:nvSpPr>
          <p:cNvPr id="73" name="Google Shape;73;p2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74" name="Google Shape;74;p21: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5" name="Shape 85"/>
        <p:cNvGrpSpPr/>
        <p:nvPr/>
      </p:nvGrpSpPr>
      <p:grpSpPr>
        <a:xfrm>
          <a:off x="0" y="0"/>
          <a:ext cx="0" cy="0"/>
          <a:chOff x="0" y="0"/>
          <a:chExt cx="0" cy="0"/>
        </a:xfrm>
      </p:grpSpPr>
      <p:sp>
        <p:nvSpPr>
          <p:cNvPr id="86" name="Google Shape;86;p2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87" name="Google Shape;87;p22: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8" name="Shape 98"/>
        <p:cNvGrpSpPr/>
        <p:nvPr/>
      </p:nvGrpSpPr>
      <p:grpSpPr>
        <a:xfrm>
          <a:off x="0" y="0"/>
          <a:ext cx="0" cy="0"/>
          <a:chOff x="0" y="0"/>
          <a:chExt cx="0" cy="0"/>
        </a:xfrm>
      </p:grpSpPr>
      <p:sp>
        <p:nvSpPr>
          <p:cNvPr id="99" name="Google Shape;99;p2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00" name="Google Shape;100;p23: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1" name="Shape 111"/>
        <p:cNvGrpSpPr/>
        <p:nvPr/>
      </p:nvGrpSpPr>
      <p:grpSpPr>
        <a:xfrm>
          <a:off x="0" y="0"/>
          <a:ext cx="0" cy="0"/>
          <a:chOff x="0" y="0"/>
          <a:chExt cx="0" cy="0"/>
        </a:xfrm>
      </p:grpSpPr>
      <p:sp>
        <p:nvSpPr>
          <p:cNvPr id="112" name="Google Shape;112;p2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13" name="Google Shape;113;p24: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7" name="Shape 127"/>
        <p:cNvGrpSpPr/>
        <p:nvPr/>
      </p:nvGrpSpPr>
      <p:grpSpPr>
        <a:xfrm>
          <a:off x="0" y="0"/>
          <a:ext cx="0" cy="0"/>
          <a:chOff x="0" y="0"/>
          <a:chExt cx="0" cy="0"/>
        </a:xfrm>
      </p:grpSpPr>
      <p:sp>
        <p:nvSpPr>
          <p:cNvPr id="128" name="Google Shape;128;p25: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29" name="Google Shape;129;p25: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3" name="Shape 133"/>
        <p:cNvGrpSpPr/>
        <p:nvPr/>
      </p:nvGrpSpPr>
      <p:grpSpPr>
        <a:xfrm>
          <a:off x="0" y="0"/>
          <a:ext cx="0" cy="0"/>
          <a:chOff x="0" y="0"/>
          <a:chExt cx="0" cy="0"/>
        </a:xfrm>
      </p:grpSpPr>
      <p:sp>
        <p:nvSpPr>
          <p:cNvPr id="134" name="Google Shape;134;p2: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35" name="Google Shape;135;p2: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0" name="Shape 140"/>
        <p:cNvGrpSpPr/>
        <p:nvPr/>
      </p:nvGrpSpPr>
      <p:grpSpPr>
        <a:xfrm>
          <a:off x="0" y="0"/>
          <a:ext cx="0" cy="0"/>
          <a:chOff x="0" y="0"/>
          <a:chExt cx="0" cy="0"/>
        </a:xfrm>
      </p:grpSpPr>
      <p:sp>
        <p:nvSpPr>
          <p:cNvPr id="141" name="Google Shape;141;p7: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42" name="Google Shape;142;p7: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9"/>
          <p:cNvSpPr txBox="1"/>
          <p:nvPr>
            <p:ph type="ctrTitle"/>
          </p:nvPr>
        </p:nvSpPr>
        <p:spPr>
          <a:xfrm>
            <a:off x="311708" y="744575"/>
            <a:ext cx="8520600" cy="2052600"/>
          </a:xfrm>
          <a:prstGeom prst="rect">
            <a:avLst/>
          </a:prstGeom>
          <a:noFill/>
          <a:ln>
            <a:noFill/>
          </a:ln>
        </p:spPr>
        <p:txBody>
          <a:bodyPr anchorCtr="0" anchor="b" bIns="91425" lIns="91425" spcFirstLastPara="1" rIns="91425" wrap="square" tIns="91425">
            <a:noAutofit/>
          </a:bodyPr>
          <a:lstStyle>
            <a:lvl1pPr lvl="0" algn="ctr">
              <a:lnSpc>
                <a:spcPct val="100000"/>
              </a:lnSpc>
              <a:spcBef>
                <a:spcPts val="0"/>
              </a:spcBef>
              <a:spcAft>
                <a:spcPts val="0"/>
              </a:spcAft>
              <a:buSzPts val="5200"/>
              <a:buNone/>
              <a:defRPr sz="5200"/>
            </a:lvl1pPr>
            <a:lvl2pPr lvl="1" algn="ctr">
              <a:lnSpc>
                <a:spcPct val="100000"/>
              </a:lnSpc>
              <a:spcBef>
                <a:spcPts val="0"/>
              </a:spcBef>
              <a:spcAft>
                <a:spcPts val="0"/>
              </a:spcAft>
              <a:buSzPts val="5200"/>
              <a:buNone/>
              <a:defRPr sz="5200"/>
            </a:lvl2pPr>
            <a:lvl3pPr lvl="2" algn="ctr">
              <a:lnSpc>
                <a:spcPct val="100000"/>
              </a:lnSpc>
              <a:spcBef>
                <a:spcPts val="0"/>
              </a:spcBef>
              <a:spcAft>
                <a:spcPts val="0"/>
              </a:spcAft>
              <a:buSzPts val="5200"/>
              <a:buNone/>
              <a:defRPr sz="5200"/>
            </a:lvl3pPr>
            <a:lvl4pPr lvl="3" algn="ctr">
              <a:lnSpc>
                <a:spcPct val="100000"/>
              </a:lnSpc>
              <a:spcBef>
                <a:spcPts val="0"/>
              </a:spcBef>
              <a:spcAft>
                <a:spcPts val="0"/>
              </a:spcAft>
              <a:buSzPts val="5200"/>
              <a:buNone/>
              <a:defRPr sz="5200"/>
            </a:lvl4pPr>
            <a:lvl5pPr lvl="4" algn="ctr">
              <a:lnSpc>
                <a:spcPct val="100000"/>
              </a:lnSpc>
              <a:spcBef>
                <a:spcPts val="0"/>
              </a:spcBef>
              <a:spcAft>
                <a:spcPts val="0"/>
              </a:spcAft>
              <a:buSzPts val="5200"/>
              <a:buNone/>
              <a:defRPr sz="5200"/>
            </a:lvl5pPr>
            <a:lvl6pPr lvl="5" algn="ctr">
              <a:lnSpc>
                <a:spcPct val="100000"/>
              </a:lnSpc>
              <a:spcBef>
                <a:spcPts val="0"/>
              </a:spcBef>
              <a:spcAft>
                <a:spcPts val="0"/>
              </a:spcAft>
              <a:buSzPts val="5200"/>
              <a:buNone/>
              <a:defRPr sz="5200"/>
            </a:lvl6pPr>
            <a:lvl7pPr lvl="6" algn="ctr">
              <a:lnSpc>
                <a:spcPct val="100000"/>
              </a:lnSpc>
              <a:spcBef>
                <a:spcPts val="0"/>
              </a:spcBef>
              <a:spcAft>
                <a:spcPts val="0"/>
              </a:spcAft>
              <a:buSzPts val="5200"/>
              <a:buNone/>
              <a:defRPr sz="5200"/>
            </a:lvl7pPr>
            <a:lvl8pPr lvl="7" algn="ctr">
              <a:lnSpc>
                <a:spcPct val="100000"/>
              </a:lnSpc>
              <a:spcBef>
                <a:spcPts val="0"/>
              </a:spcBef>
              <a:spcAft>
                <a:spcPts val="0"/>
              </a:spcAft>
              <a:buSzPts val="5200"/>
              <a:buNone/>
              <a:defRPr sz="5200"/>
            </a:lvl8pPr>
            <a:lvl9pPr lvl="8" algn="ctr">
              <a:lnSpc>
                <a:spcPct val="100000"/>
              </a:lnSpc>
              <a:spcBef>
                <a:spcPts val="0"/>
              </a:spcBef>
              <a:spcAft>
                <a:spcPts val="0"/>
              </a:spcAft>
              <a:buSzPts val="5200"/>
              <a:buNone/>
              <a:defRPr sz="5200"/>
            </a:lvl9pPr>
          </a:lstStyle>
          <a:p/>
        </p:txBody>
      </p:sp>
      <p:sp>
        <p:nvSpPr>
          <p:cNvPr id="11" name="Google Shape;11;p9"/>
          <p:cNvSpPr txBox="1"/>
          <p:nvPr>
            <p:ph idx="1" type="subTitle"/>
          </p:nvPr>
        </p:nvSpPr>
        <p:spPr>
          <a:xfrm>
            <a:off x="311700" y="2834125"/>
            <a:ext cx="8520600" cy="792600"/>
          </a:xfrm>
          <a:prstGeom prst="rect">
            <a:avLst/>
          </a:prstGeom>
          <a:noFill/>
          <a:ln>
            <a:noFill/>
          </a:ln>
        </p:spPr>
        <p:txBody>
          <a:bodyPr anchorCtr="0" anchor="t" bIns="91425" lIns="91425" spcFirstLastPara="1" rIns="91425" wrap="square" tIns="91425">
            <a:no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2" name="Google Shape;12;p9"/>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7" name="Shape 47"/>
        <p:cNvGrpSpPr/>
        <p:nvPr/>
      </p:nvGrpSpPr>
      <p:grpSpPr>
        <a:xfrm>
          <a:off x="0" y="0"/>
          <a:ext cx="0" cy="0"/>
          <a:chOff x="0" y="0"/>
          <a:chExt cx="0" cy="0"/>
        </a:xfrm>
      </p:grpSpPr>
      <p:sp>
        <p:nvSpPr>
          <p:cNvPr id="48" name="Google Shape;48;p17"/>
          <p:cNvSpPr txBox="1"/>
          <p:nvPr>
            <p:ph idx="1" type="body"/>
          </p:nvPr>
        </p:nvSpPr>
        <p:spPr>
          <a:xfrm>
            <a:off x="311700" y="4230575"/>
            <a:ext cx="5998800" cy="605100"/>
          </a:xfrm>
          <a:prstGeom prst="rect">
            <a:avLst/>
          </a:prstGeom>
          <a:noFill/>
          <a:ln>
            <a:noFill/>
          </a:ln>
        </p:spPr>
        <p:txBody>
          <a:bodyPr anchorCtr="0" anchor="ctr" bIns="91425" lIns="91425" spcFirstLastPara="1" rIns="91425" wrap="square" tIns="91425">
            <a:noAutofit/>
          </a:bodyPr>
          <a:lstStyle>
            <a:lvl1pPr indent="-228600" lvl="0" marL="457200" algn="l">
              <a:lnSpc>
                <a:spcPct val="100000"/>
              </a:lnSpc>
              <a:spcBef>
                <a:spcPts val="0"/>
              </a:spcBef>
              <a:spcAft>
                <a:spcPts val="0"/>
              </a:spcAft>
              <a:buSzPts val="1800"/>
              <a:buNone/>
              <a:defRPr/>
            </a:lvl1pPr>
          </a:lstStyle>
          <a:p/>
        </p:txBody>
      </p:sp>
      <p:sp>
        <p:nvSpPr>
          <p:cNvPr id="49" name="Google Shape;49;p17"/>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50" name="Shape 50"/>
        <p:cNvGrpSpPr/>
        <p:nvPr/>
      </p:nvGrpSpPr>
      <p:grpSpPr>
        <a:xfrm>
          <a:off x="0" y="0"/>
          <a:ext cx="0" cy="0"/>
          <a:chOff x="0" y="0"/>
          <a:chExt cx="0" cy="0"/>
        </a:xfrm>
      </p:grpSpPr>
      <p:sp>
        <p:nvSpPr>
          <p:cNvPr id="51" name="Google Shape;51;p18"/>
          <p:cNvSpPr txBox="1"/>
          <p:nvPr>
            <p:ph hasCustomPrompt="1" type="title"/>
          </p:nvPr>
        </p:nvSpPr>
        <p:spPr>
          <a:xfrm>
            <a:off x="311700" y="1106125"/>
            <a:ext cx="8520600" cy="1963500"/>
          </a:xfrm>
          <a:prstGeom prst="rect">
            <a:avLst/>
          </a:prstGeom>
          <a:noFill/>
          <a:ln>
            <a:noFill/>
          </a:ln>
        </p:spPr>
        <p:txBody>
          <a:bodyPr anchorCtr="0" anchor="b" bIns="91425" lIns="91425" spcFirstLastPara="1" rIns="91425" wrap="square" tIns="91425">
            <a:noAutofit/>
          </a:bodyPr>
          <a:lstStyle>
            <a:lvl1pPr lvl="0" algn="ctr">
              <a:lnSpc>
                <a:spcPct val="100000"/>
              </a:lnSpc>
              <a:spcBef>
                <a:spcPts val="0"/>
              </a:spcBef>
              <a:spcAft>
                <a:spcPts val="0"/>
              </a:spcAft>
              <a:buSzPts val="12000"/>
              <a:buNone/>
              <a:defRPr sz="12000"/>
            </a:lvl1pPr>
            <a:lvl2pPr lvl="1" algn="ctr">
              <a:lnSpc>
                <a:spcPct val="100000"/>
              </a:lnSpc>
              <a:spcBef>
                <a:spcPts val="0"/>
              </a:spcBef>
              <a:spcAft>
                <a:spcPts val="0"/>
              </a:spcAft>
              <a:buSzPts val="12000"/>
              <a:buNone/>
              <a:defRPr sz="12000"/>
            </a:lvl2pPr>
            <a:lvl3pPr lvl="2" algn="ctr">
              <a:lnSpc>
                <a:spcPct val="100000"/>
              </a:lnSpc>
              <a:spcBef>
                <a:spcPts val="0"/>
              </a:spcBef>
              <a:spcAft>
                <a:spcPts val="0"/>
              </a:spcAft>
              <a:buSzPts val="12000"/>
              <a:buNone/>
              <a:defRPr sz="12000"/>
            </a:lvl3pPr>
            <a:lvl4pPr lvl="3" algn="ctr">
              <a:lnSpc>
                <a:spcPct val="100000"/>
              </a:lnSpc>
              <a:spcBef>
                <a:spcPts val="0"/>
              </a:spcBef>
              <a:spcAft>
                <a:spcPts val="0"/>
              </a:spcAft>
              <a:buSzPts val="12000"/>
              <a:buNone/>
              <a:defRPr sz="12000"/>
            </a:lvl4pPr>
            <a:lvl5pPr lvl="4" algn="ctr">
              <a:lnSpc>
                <a:spcPct val="100000"/>
              </a:lnSpc>
              <a:spcBef>
                <a:spcPts val="0"/>
              </a:spcBef>
              <a:spcAft>
                <a:spcPts val="0"/>
              </a:spcAft>
              <a:buSzPts val="12000"/>
              <a:buNone/>
              <a:defRPr sz="12000"/>
            </a:lvl5pPr>
            <a:lvl6pPr lvl="5" algn="ctr">
              <a:lnSpc>
                <a:spcPct val="100000"/>
              </a:lnSpc>
              <a:spcBef>
                <a:spcPts val="0"/>
              </a:spcBef>
              <a:spcAft>
                <a:spcPts val="0"/>
              </a:spcAft>
              <a:buSzPts val="12000"/>
              <a:buNone/>
              <a:defRPr sz="12000"/>
            </a:lvl6pPr>
            <a:lvl7pPr lvl="6" algn="ctr">
              <a:lnSpc>
                <a:spcPct val="100000"/>
              </a:lnSpc>
              <a:spcBef>
                <a:spcPts val="0"/>
              </a:spcBef>
              <a:spcAft>
                <a:spcPts val="0"/>
              </a:spcAft>
              <a:buSzPts val="12000"/>
              <a:buNone/>
              <a:defRPr sz="12000"/>
            </a:lvl7pPr>
            <a:lvl8pPr lvl="7" algn="ctr">
              <a:lnSpc>
                <a:spcPct val="100000"/>
              </a:lnSpc>
              <a:spcBef>
                <a:spcPts val="0"/>
              </a:spcBef>
              <a:spcAft>
                <a:spcPts val="0"/>
              </a:spcAft>
              <a:buSzPts val="12000"/>
              <a:buNone/>
              <a:defRPr sz="12000"/>
            </a:lvl8pPr>
            <a:lvl9pPr lvl="8" algn="ctr">
              <a:lnSpc>
                <a:spcPct val="100000"/>
              </a:lnSpc>
              <a:spcBef>
                <a:spcPts val="0"/>
              </a:spcBef>
              <a:spcAft>
                <a:spcPts val="0"/>
              </a:spcAft>
              <a:buSzPts val="12000"/>
              <a:buNone/>
              <a:defRPr sz="12000"/>
            </a:lvl9pPr>
          </a:lstStyle>
          <a:p>
            <a:r>
              <a:t>xx%</a:t>
            </a:r>
          </a:p>
        </p:txBody>
      </p:sp>
      <p:sp>
        <p:nvSpPr>
          <p:cNvPr id="52" name="Google Shape;52;p18"/>
          <p:cNvSpPr txBox="1"/>
          <p:nvPr>
            <p:ph idx="1" type="body"/>
          </p:nvPr>
        </p:nvSpPr>
        <p:spPr>
          <a:xfrm>
            <a:off x="311700" y="3152225"/>
            <a:ext cx="8520600" cy="1300800"/>
          </a:xfrm>
          <a:prstGeom prst="rect">
            <a:avLst/>
          </a:prstGeom>
          <a:noFill/>
          <a:ln>
            <a:noFill/>
          </a:ln>
        </p:spPr>
        <p:txBody>
          <a:bodyPr anchorCtr="0" anchor="t" bIns="91425" lIns="91425" spcFirstLastPara="1" rIns="91425" wrap="square" tIns="91425">
            <a:noAutofit/>
          </a:bodyPr>
          <a:lstStyle>
            <a:lvl1pPr indent="-342900" lvl="0" marL="457200" algn="ctr">
              <a:lnSpc>
                <a:spcPct val="115000"/>
              </a:lnSpc>
              <a:spcBef>
                <a:spcPts val="0"/>
              </a:spcBef>
              <a:spcAft>
                <a:spcPts val="0"/>
              </a:spcAft>
              <a:buSzPts val="1800"/>
              <a:buChar char="●"/>
              <a:defRPr/>
            </a:lvl1pPr>
            <a:lvl2pPr indent="-317500" lvl="1" marL="914400" algn="ctr">
              <a:lnSpc>
                <a:spcPct val="115000"/>
              </a:lnSpc>
              <a:spcBef>
                <a:spcPts val="1600"/>
              </a:spcBef>
              <a:spcAft>
                <a:spcPts val="0"/>
              </a:spcAft>
              <a:buSzPts val="1400"/>
              <a:buChar char="○"/>
              <a:defRPr/>
            </a:lvl2pPr>
            <a:lvl3pPr indent="-317500" lvl="2" marL="1371600" algn="ctr">
              <a:lnSpc>
                <a:spcPct val="115000"/>
              </a:lnSpc>
              <a:spcBef>
                <a:spcPts val="1600"/>
              </a:spcBef>
              <a:spcAft>
                <a:spcPts val="0"/>
              </a:spcAft>
              <a:buSzPts val="1400"/>
              <a:buChar char="■"/>
              <a:defRPr/>
            </a:lvl3pPr>
            <a:lvl4pPr indent="-317500" lvl="3" marL="1828800" algn="ctr">
              <a:lnSpc>
                <a:spcPct val="115000"/>
              </a:lnSpc>
              <a:spcBef>
                <a:spcPts val="1600"/>
              </a:spcBef>
              <a:spcAft>
                <a:spcPts val="0"/>
              </a:spcAft>
              <a:buSzPts val="1400"/>
              <a:buChar char="●"/>
              <a:defRPr/>
            </a:lvl4pPr>
            <a:lvl5pPr indent="-317500" lvl="4" marL="2286000" algn="ctr">
              <a:lnSpc>
                <a:spcPct val="115000"/>
              </a:lnSpc>
              <a:spcBef>
                <a:spcPts val="1600"/>
              </a:spcBef>
              <a:spcAft>
                <a:spcPts val="0"/>
              </a:spcAft>
              <a:buSzPts val="1400"/>
              <a:buChar char="○"/>
              <a:defRPr/>
            </a:lvl5pPr>
            <a:lvl6pPr indent="-317500" lvl="5" marL="2743200" algn="ctr">
              <a:lnSpc>
                <a:spcPct val="115000"/>
              </a:lnSpc>
              <a:spcBef>
                <a:spcPts val="1600"/>
              </a:spcBef>
              <a:spcAft>
                <a:spcPts val="0"/>
              </a:spcAft>
              <a:buSzPts val="1400"/>
              <a:buChar char="■"/>
              <a:defRPr/>
            </a:lvl6pPr>
            <a:lvl7pPr indent="-317500" lvl="6" marL="3200400" algn="ctr">
              <a:lnSpc>
                <a:spcPct val="115000"/>
              </a:lnSpc>
              <a:spcBef>
                <a:spcPts val="1600"/>
              </a:spcBef>
              <a:spcAft>
                <a:spcPts val="0"/>
              </a:spcAft>
              <a:buSzPts val="1400"/>
              <a:buChar char="●"/>
              <a:defRPr/>
            </a:lvl7pPr>
            <a:lvl8pPr indent="-317500" lvl="7" marL="3657600" algn="ctr">
              <a:lnSpc>
                <a:spcPct val="115000"/>
              </a:lnSpc>
              <a:spcBef>
                <a:spcPts val="1600"/>
              </a:spcBef>
              <a:spcAft>
                <a:spcPts val="0"/>
              </a:spcAft>
              <a:buSzPts val="1400"/>
              <a:buChar char="○"/>
              <a:defRPr/>
            </a:lvl8pPr>
            <a:lvl9pPr indent="-317500" lvl="8" marL="4114800" algn="ctr">
              <a:lnSpc>
                <a:spcPct val="115000"/>
              </a:lnSpc>
              <a:spcBef>
                <a:spcPts val="1600"/>
              </a:spcBef>
              <a:spcAft>
                <a:spcPts val="1600"/>
              </a:spcAft>
              <a:buSzPts val="1400"/>
              <a:buChar char="■"/>
              <a:defRPr/>
            </a:lvl9pPr>
          </a:lstStyle>
          <a:p/>
        </p:txBody>
      </p:sp>
      <p:sp>
        <p:nvSpPr>
          <p:cNvPr id="53" name="Google Shape;53;p18"/>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54" name="Shape 54"/>
        <p:cNvGrpSpPr/>
        <p:nvPr/>
      </p:nvGrpSpPr>
      <p:grpSpPr>
        <a:xfrm>
          <a:off x="0" y="0"/>
          <a:ext cx="0" cy="0"/>
          <a:chOff x="0" y="0"/>
          <a:chExt cx="0" cy="0"/>
        </a:xfrm>
      </p:grpSpPr>
      <p:sp>
        <p:nvSpPr>
          <p:cNvPr id="55" name="Google Shape;55;p19"/>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3" name="Shape 13"/>
        <p:cNvGrpSpPr/>
        <p:nvPr/>
      </p:nvGrpSpPr>
      <p:grpSpPr>
        <a:xfrm>
          <a:off x="0" y="0"/>
          <a:ext cx="0" cy="0"/>
          <a:chOff x="0" y="0"/>
          <a:chExt cx="0" cy="0"/>
        </a:xfrm>
      </p:grpSpPr>
      <p:sp>
        <p:nvSpPr>
          <p:cNvPr id="14" name="Google Shape;14;p10"/>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p:txBody>
      </p:sp>
      <p:sp>
        <p:nvSpPr>
          <p:cNvPr id="15" name="Google Shape;15;p10"/>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Autofit/>
          </a:bodyPr>
          <a:lstStyle>
            <a:lvl1pPr indent="-342900" lvl="0" marL="457200" algn="l">
              <a:lnSpc>
                <a:spcPct val="115000"/>
              </a:lnSpc>
              <a:spcBef>
                <a:spcPts val="0"/>
              </a:spcBef>
              <a:spcAft>
                <a:spcPts val="0"/>
              </a:spcAft>
              <a:buSzPts val="1800"/>
              <a:buChar char="●"/>
              <a:defRPr/>
            </a:lvl1pPr>
            <a:lvl2pPr indent="-317500" lvl="1" marL="914400" algn="l">
              <a:lnSpc>
                <a:spcPct val="115000"/>
              </a:lnSpc>
              <a:spcBef>
                <a:spcPts val="1600"/>
              </a:spcBef>
              <a:spcAft>
                <a:spcPts val="0"/>
              </a:spcAft>
              <a:buSzPts val="1400"/>
              <a:buChar char="○"/>
              <a:defRPr/>
            </a:lvl2pPr>
            <a:lvl3pPr indent="-317500" lvl="2" marL="1371600" algn="l">
              <a:lnSpc>
                <a:spcPct val="115000"/>
              </a:lnSpc>
              <a:spcBef>
                <a:spcPts val="1600"/>
              </a:spcBef>
              <a:spcAft>
                <a:spcPts val="0"/>
              </a:spcAft>
              <a:buSzPts val="1400"/>
              <a:buChar char="■"/>
              <a:defRPr/>
            </a:lvl3pPr>
            <a:lvl4pPr indent="-317500" lvl="3" marL="1828800" algn="l">
              <a:lnSpc>
                <a:spcPct val="115000"/>
              </a:lnSpc>
              <a:spcBef>
                <a:spcPts val="1600"/>
              </a:spcBef>
              <a:spcAft>
                <a:spcPts val="0"/>
              </a:spcAft>
              <a:buSzPts val="1400"/>
              <a:buChar char="●"/>
              <a:defRPr/>
            </a:lvl4pPr>
            <a:lvl5pPr indent="-317500" lvl="4" marL="2286000" algn="l">
              <a:lnSpc>
                <a:spcPct val="115000"/>
              </a:lnSpc>
              <a:spcBef>
                <a:spcPts val="1600"/>
              </a:spcBef>
              <a:spcAft>
                <a:spcPts val="0"/>
              </a:spcAft>
              <a:buSzPts val="1400"/>
              <a:buChar char="○"/>
              <a:defRPr/>
            </a:lvl5pPr>
            <a:lvl6pPr indent="-317500" lvl="5" marL="2743200" algn="l">
              <a:lnSpc>
                <a:spcPct val="115000"/>
              </a:lnSpc>
              <a:spcBef>
                <a:spcPts val="1600"/>
              </a:spcBef>
              <a:spcAft>
                <a:spcPts val="0"/>
              </a:spcAft>
              <a:buSzPts val="1400"/>
              <a:buChar char="■"/>
              <a:defRPr/>
            </a:lvl6pPr>
            <a:lvl7pPr indent="-317500" lvl="6" marL="3200400" algn="l">
              <a:lnSpc>
                <a:spcPct val="115000"/>
              </a:lnSpc>
              <a:spcBef>
                <a:spcPts val="1600"/>
              </a:spcBef>
              <a:spcAft>
                <a:spcPts val="0"/>
              </a:spcAft>
              <a:buSzPts val="1400"/>
              <a:buChar char="●"/>
              <a:defRPr/>
            </a:lvl7pPr>
            <a:lvl8pPr indent="-317500" lvl="7" marL="3657600" algn="l">
              <a:lnSpc>
                <a:spcPct val="115000"/>
              </a:lnSpc>
              <a:spcBef>
                <a:spcPts val="1600"/>
              </a:spcBef>
              <a:spcAft>
                <a:spcPts val="0"/>
              </a:spcAft>
              <a:buSzPts val="1400"/>
              <a:buChar char="○"/>
              <a:defRPr/>
            </a:lvl8pPr>
            <a:lvl9pPr indent="-317500" lvl="8" marL="4114800" algn="l">
              <a:lnSpc>
                <a:spcPct val="115000"/>
              </a:lnSpc>
              <a:spcBef>
                <a:spcPts val="1600"/>
              </a:spcBef>
              <a:spcAft>
                <a:spcPts val="1600"/>
              </a:spcAft>
              <a:buSzPts val="1400"/>
              <a:buChar char="■"/>
              <a:defRPr/>
            </a:lvl9pPr>
          </a:lstStyle>
          <a:p/>
        </p:txBody>
      </p:sp>
      <p:sp>
        <p:nvSpPr>
          <p:cNvPr id="16" name="Google Shape;16;p10"/>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17" name="Shape 17"/>
        <p:cNvGrpSpPr/>
        <p:nvPr/>
      </p:nvGrpSpPr>
      <p:grpSpPr>
        <a:xfrm>
          <a:off x="0" y="0"/>
          <a:ext cx="0" cy="0"/>
          <a:chOff x="0" y="0"/>
          <a:chExt cx="0" cy="0"/>
        </a:xfrm>
      </p:grpSpPr>
      <p:sp>
        <p:nvSpPr>
          <p:cNvPr id="18" name="Google Shape;18;p26"/>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p:txBody>
      </p:sp>
      <p:sp>
        <p:nvSpPr>
          <p:cNvPr id="19" name="Google Shape;19;p26"/>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Autofit/>
          </a:bodyPr>
          <a:lstStyle>
            <a:lvl1pPr indent="-342900" lvl="0" marL="457200" algn="l">
              <a:lnSpc>
                <a:spcPct val="115000"/>
              </a:lnSpc>
              <a:spcBef>
                <a:spcPts val="0"/>
              </a:spcBef>
              <a:spcAft>
                <a:spcPts val="0"/>
              </a:spcAft>
              <a:buSzPts val="1800"/>
              <a:buChar char="●"/>
              <a:defRPr/>
            </a:lvl1pPr>
            <a:lvl2pPr indent="-317500" lvl="1" marL="914400" algn="l">
              <a:lnSpc>
                <a:spcPct val="115000"/>
              </a:lnSpc>
              <a:spcBef>
                <a:spcPts val="1600"/>
              </a:spcBef>
              <a:spcAft>
                <a:spcPts val="0"/>
              </a:spcAft>
              <a:buSzPts val="1400"/>
              <a:buChar char="○"/>
              <a:defRPr/>
            </a:lvl2pPr>
            <a:lvl3pPr indent="-317500" lvl="2" marL="1371600" algn="l">
              <a:lnSpc>
                <a:spcPct val="115000"/>
              </a:lnSpc>
              <a:spcBef>
                <a:spcPts val="1600"/>
              </a:spcBef>
              <a:spcAft>
                <a:spcPts val="0"/>
              </a:spcAft>
              <a:buSzPts val="1400"/>
              <a:buChar char="■"/>
              <a:defRPr/>
            </a:lvl3pPr>
            <a:lvl4pPr indent="-317500" lvl="3" marL="1828800" algn="l">
              <a:lnSpc>
                <a:spcPct val="115000"/>
              </a:lnSpc>
              <a:spcBef>
                <a:spcPts val="1600"/>
              </a:spcBef>
              <a:spcAft>
                <a:spcPts val="0"/>
              </a:spcAft>
              <a:buSzPts val="1400"/>
              <a:buChar char="●"/>
              <a:defRPr/>
            </a:lvl4pPr>
            <a:lvl5pPr indent="-317500" lvl="4" marL="2286000" algn="l">
              <a:lnSpc>
                <a:spcPct val="115000"/>
              </a:lnSpc>
              <a:spcBef>
                <a:spcPts val="1600"/>
              </a:spcBef>
              <a:spcAft>
                <a:spcPts val="0"/>
              </a:spcAft>
              <a:buSzPts val="1400"/>
              <a:buChar char="○"/>
              <a:defRPr/>
            </a:lvl5pPr>
            <a:lvl6pPr indent="-317500" lvl="5" marL="2743200" algn="l">
              <a:lnSpc>
                <a:spcPct val="115000"/>
              </a:lnSpc>
              <a:spcBef>
                <a:spcPts val="1600"/>
              </a:spcBef>
              <a:spcAft>
                <a:spcPts val="0"/>
              </a:spcAft>
              <a:buSzPts val="1400"/>
              <a:buChar char="■"/>
              <a:defRPr/>
            </a:lvl6pPr>
            <a:lvl7pPr indent="-317500" lvl="6" marL="3200400" algn="l">
              <a:lnSpc>
                <a:spcPct val="115000"/>
              </a:lnSpc>
              <a:spcBef>
                <a:spcPts val="1600"/>
              </a:spcBef>
              <a:spcAft>
                <a:spcPts val="0"/>
              </a:spcAft>
              <a:buSzPts val="1400"/>
              <a:buChar char="●"/>
              <a:defRPr/>
            </a:lvl7pPr>
            <a:lvl8pPr indent="-317500" lvl="7" marL="3657600" algn="l">
              <a:lnSpc>
                <a:spcPct val="115000"/>
              </a:lnSpc>
              <a:spcBef>
                <a:spcPts val="1600"/>
              </a:spcBef>
              <a:spcAft>
                <a:spcPts val="0"/>
              </a:spcAft>
              <a:buSzPts val="1400"/>
              <a:buChar char="○"/>
              <a:defRPr/>
            </a:lvl8pPr>
            <a:lvl9pPr indent="-317500" lvl="8" marL="4114800" algn="l">
              <a:lnSpc>
                <a:spcPct val="115000"/>
              </a:lnSpc>
              <a:spcBef>
                <a:spcPts val="1600"/>
              </a:spcBef>
              <a:spcAft>
                <a:spcPts val="1600"/>
              </a:spcAft>
              <a:buSzPts val="1400"/>
              <a:buChar char="■"/>
              <a:defRPr/>
            </a:lvl9pPr>
          </a:lstStyle>
          <a:p/>
        </p:txBody>
      </p:sp>
      <p:sp>
        <p:nvSpPr>
          <p:cNvPr id="20" name="Google Shape;20;p26"/>
          <p:cNvSpPr txBox="1"/>
          <p:nvPr>
            <p:ph idx="10" type="dt"/>
          </p:nvPr>
        </p:nvSpPr>
        <p:spPr>
          <a:xfrm>
            <a:off x="0" y="0"/>
            <a:ext cx="3000000" cy="3000000"/>
          </a:xfrm>
          <a:prstGeom prst="rect">
            <a:avLst/>
          </a:prstGeom>
          <a:noFill/>
          <a:ln>
            <a:noFill/>
          </a:ln>
        </p:spPr>
        <p:txBody>
          <a:bodyPr anchorCtr="0" anchor="t" bIns="45700" lIns="91425" spcFirstLastPara="1" rIns="91425" wrap="square" tIns="45700">
            <a:noAutofit/>
          </a:bodyPr>
          <a:lstStyle>
            <a:lvl1pPr lvl="0" marR="0" rtl="0" algn="l">
              <a:lnSpc>
                <a:spcPct val="100000"/>
              </a:lnSpc>
              <a:spcBef>
                <a:spcPts val="0"/>
              </a:spcBef>
              <a:spcAft>
                <a:spcPts val="0"/>
              </a:spcAft>
              <a:buSzPts val="1400"/>
              <a:buNone/>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SzPts val="1400"/>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SzPts val="1400"/>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SzPts val="1400"/>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SzPts val="1400"/>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SzPts val="1400"/>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SzPts val="1400"/>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SzPts val="1400"/>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SzPts val="1400"/>
              <a:buNone/>
              <a:defRPr b="0" i="0" sz="1400" u="none" cap="none" strike="noStrike">
                <a:solidFill>
                  <a:srgbClr val="000000"/>
                </a:solidFill>
                <a:latin typeface="Arial"/>
                <a:ea typeface="Arial"/>
                <a:cs typeface="Arial"/>
                <a:sym typeface="Arial"/>
              </a:defRPr>
            </a:lvl9pPr>
          </a:lstStyle>
          <a:p/>
        </p:txBody>
      </p:sp>
      <p:sp>
        <p:nvSpPr>
          <p:cNvPr id="21" name="Google Shape;21;p26"/>
          <p:cNvSpPr txBox="1"/>
          <p:nvPr>
            <p:ph idx="11" type="ftr"/>
          </p:nvPr>
        </p:nvSpPr>
        <p:spPr>
          <a:xfrm>
            <a:off x="0" y="0"/>
            <a:ext cx="3000000" cy="3000000"/>
          </a:xfrm>
          <a:prstGeom prst="rect">
            <a:avLst/>
          </a:prstGeom>
          <a:noFill/>
          <a:ln>
            <a:noFill/>
          </a:ln>
        </p:spPr>
        <p:txBody>
          <a:bodyPr anchorCtr="0" anchor="t" bIns="45700" lIns="91425" spcFirstLastPara="1" rIns="91425" wrap="square" tIns="45700">
            <a:noAutofit/>
          </a:bodyPr>
          <a:lstStyle>
            <a:lvl1pPr lvl="0" marR="0" rtl="0" algn="l">
              <a:lnSpc>
                <a:spcPct val="100000"/>
              </a:lnSpc>
              <a:spcBef>
                <a:spcPts val="0"/>
              </a:spcBef>
              <a:spcAft>
                <a:spcPts val="0"/>
              </a:spcAft>
              <a:buSzPts val="1400"/>
              <a:buNone/>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SzPts val="1400"/>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SzPts val="1400"/>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SzPts val="1400"/>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SzPts val="1400"/>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SzPts val="1400"/>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SzPts val="1400"/>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SzPts val="1400"/>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SzPts val="1400"/>
              <a:buNone/>
              <a:defRPr b="0" i="0" sz="1400" u="none" cap="none" strike="noStrike">
                <a:solidFill>
                  <a:srgbClr val="000000"/>
                </a:solidFill>
                <a:latin typeface="Arial"/>
                <a:ea typeface="Arial"/>
                <a:cs typeface="Arial"/>
                <a:sym typeface="Arial"/>
              </a:defRPr>
            </a:lvl9pPr>
          </a:lstStyle>
          <a:p/>
        </p:txBody>
      </p:sp>
      <p:sp>
        <p:nvSpPr>
          <p:cNvPr id="22" name="Google Shape;22;p26"/>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a:lvl1pPr>
            <a:lvl2pPr indent="0" lvl="1" marL="0" marR="0" algn="r">
              <a:lnSpc>
                <a:spcPct val="100000"/>
              </a:lnSpc>
              <a:spcBef>
                <a:spcPts val="0"/>
              </a:spcBef>
              <a:spcAft>
                <a:spcPts val="0"/>
              </a:spcAft>
              <a:buClr>
                <a:srgbClr val="000000"/>
              </a:buClr>
              <a:buSzPts val="1000"/>
              <a:buFont typeface="Arial"/>
              <a:buNone/>
              <a:defRPr/>
            </a:lvl2pPr>
            <a:lvl3pPr indent="0" lvl="2" marL="0" marR="0" algn="r">
              <a:lnSpc>
                <a:spcPct val="100000"/>
              </a:lnSpc>
              <a:spcBef>
                <a:spcPts val="0"/>
              </a:spcBef>
              <a:spcAft>
                <a:spcPts val="0"/>
              </a:spcAft>
              <a:buClr>
                <a:srgbClr val="000000"/>
              </a:buClr>
              <a:buSzPts val="1000"/>
              <a:buFont typeface="Arial"/>
              <a:buNone/>
              <a:defRPr/>
            </a:lvl3pPr>
            <a:lvl4pPr indent="0" lvl="3" marL="0" marR="0" algn="r">
              <a:lnSpc>
                <a:spcPct val="100000"/>
              </a:lnSpc>
              <a:spcBef>
                <a:spcPts val="0"/>
              </a:spcBef>
              <a:spcAft>
                <a:spcPts val="0"/>
              </a:spcAft>
              <a:buClr>
                <a:srgbClr val="000000"/>
              </a:buClr>
              <a:buSzPts val="1000"/>
              <a:buFont typeface="Arial"/>
              <a:buNone/>
              <a:defRPr/>
            </a:lvl4pPr>
            <a:lvl5pPr indent="0" lvl="4" marL="0" marR="0" algn="r">
              <a:lnSpc>
                <a:spcPct val="100000"/>
              </a:lnSpc>
              <a:spcBef>
                <a:spcPts val="0"/>
              </a:spcBef>
              <a:spcAft>
                <a:spcPts val="0"/>
              </a:spcAft>
              <a:buClr>
                <a:srgbClr val="000000"/>
              </a:buClr>
              <a:buSzPts val="1000"/>
              <a:buFont typeface="Arial"/>
              <a:buNone/>
              <a:defRPr/>
            </a:lvl5pPr>
            <a:lvl6pPr indent="0" lvl="5" marL="0" marR="0" algn="r">
              <a:lnSpc>
                <a:spcPct val="100000"/>
              </a:lnSpc>
              <a:spcBef>
                <a:spcPts val="0"/>
              </a:spcBef>
              <a:spcAft>
                <a:spcPts val="0"/>
              </a:spcAft>
              <a:buClr>
                <a:srgbClr val="000000"/>
              </a:buClr>
              <a:buSzPts val="1000"/>
              <a:buFont typeface="Arial"/>
              <a:buNone/>
              <a:defRPr/>
            </a:lvl6pPr>
            <a:lvl7pPr indent="0" lvl="6" marL="0" marR="0" algn="r">
              <a:lnSpc>
                <a:spcPct val="100000"/>
              </a:lnSpc>
              <a:spcBef>
                <a:spcPts val="0"/>
              </a:spcBef>
              <a:spcAft>
                <a:spcPts val="0"/>
              </a:spcAft>
              <a:buClr>
                <a:srgbClr val="000000"/>
              </a:buClr>
              <a:buSzPts val="1000"/>
              <a:buFont typeface="Arial"/>
              <a:buNone/>
              <a:defRPr/>
            </a:lvl7pPr>
            <a:lvl8pPr indent="0" lvl="7" marL="0" marR="0" algn="r">
              <a:lnSpc>
                <a:spcPct val="100000"/>
              </a:lnSpc>
              <a:spcBef>
                <a:spcPts val="0"/>
              </a:spcBef>
              <a:spcAft>
                <a:spcPts val="0"/>
              </a:spcAft>
              <a:buClr>
                <a:srgbClr val="000000"/>
              </a:buClr>
              <a:buSzPts val="1000"/>
              <a:buFont typeface="Arial"/>
              <a:buNone/>
              <a:defRPr/>
            </a:lvl8pPr>
            <a:lvl9pPr indent="0" lvl="8" marL="0" marR="0" algn="r">
              <a:lnSpc>
                <a:spcPct val="100000"/>
              </a:lnSpc>
              <a:spcBef>
                <a:spcPts val="0"/>
              </a:spcBef>
              <a:spcAft>
                <a:spcPts val="0"/>
              </a:spcAft>
              <a:buClr>
                <a:srgbClr val="000000"/>
              </a:buClr>
              <a:buSzPts val="1000"/>
              <a:buFont typeface="Arial"/>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23" name="Shape 23"/>
        <p:cNvGrpSpPr/>
        <p:nvPr/>
      </p:nvGrpSpPr>
      <p:grpSpPr>
        <a:xfrm>
          <a:off x="0" y="0"/>
          <a:ext cx="0" cy="0"/>
          <a:chOff x="0" y="0"/>
          <a:chExt cx="0" cy="0"/>
        </a:xfrm>
      </p:grpSpPr>
      <p:sp>
        <p:nvSpPr>
          <p:cNvPr id="24" name="Google Shape;24;p11"/>
          <p:cNvSpPr txBox="1"/>
          <p:nvPr>
            <p:ph type="title"/>
          </p:nvPr>
        </p:nvSpPr>
        <p:spPr>
          <a:xfrm>
            <a:off x="311700" y="2150850"/>
            <a:ext cx="8520600" cy="841800"/>
          </a:xfrm>
          <a:prstGeom prst="rect">
            <a:avLst/>
          </a:prstGeom>
          <a:noFill/>
          <a:ln>
            <a:noFill/>
          </a:ln>
        </p:spPr>
        <p:txBody>
          <a:bodyPr anchorCtr="0" anchor="ctr" bIns="91425" lIns="91425" spcFirstLastPara="1" rIns="91425" wrap="square" tIns="91425">
            <a:noAutofit/>
          </a:bodyPr>
          <a:lstStyle>
            <a:lvl1pPr lvl="0" algn="ctr">
              <a:lnSpc>
                <a:spcPct val="100000"/>
              </a:lnSpc>
              <a:spcBef>
                <a:spcPts val="0"/>
              </a:spcBef>
              <a:spcAft>
                <a:spcPts val="0"/>
              </a:spcAft>
              <a:buSzPts val="3600"/>
              <a:buNone/>
              <a:defRPr sz="3600"/>
            </a:lvl1pPr>
            <a:lvl2pPr lvl="1" algn="ctr">
              <a:lnSpc>
                <a:spcPct val="100000"/>
              </a:lnSpc>
              <a:spcBef>
                <a:spcPts val="0"/>
              </a:spcBef>
              <a:spcAft>
                <a:spcPts val="0"/>
              </a:spcAft>
              <a:buSzPts val="3600"/>
              <a:buNone/>
              <a:defRPr sz="3600"/>
            </a:lvl2pPr>
            <a:lvl3pPr lvl="2" algn="ctr">
              <a:lnSpc>
                <a:spcPct val="100000"/>
              </a:lnSpc>
              <a:spcBef>
                <a:spcPts val="0"/>
              </a:spcBef>
              <a:spcAft>
                <a:spcPts val="0"/>
              </a:spcAft>
              <a:buSzPts val="3600"/>
              <a:buNone/>
              <a:defRPr sz="3600"/>
            </a:lvl3pPr>
            <a:lvl4pPr lvl="3" algn="ctr">
              <a:lnSpc>
                <a:spcPct val="100000"/>
              </a:lnSpc>
              <a:spcBef>
                <a:spcPts val="0"/>
              </a:spcBef>
              <a:spcAft>
                <a:spcPts val="0"/>
              </a:spcAft>
              <a:buSzPts val="3600"/>
              <a:buNone/>
              <a:defRPr sz="3600"/>
            </a:lvl4pPr>
            <a:lvl5pPr lvl="4" algn="ctr">
              <a:lnSpc>
                <a:spcPct val="100000"/>
              </a:lnSpc>
              <a:spcBef>
                <a:spcPts val="0"/>
              </a:spcBef>
              <a:spcAft>
                <a:spcPts val="0"/>
              </a:spcAft>
              <a:buSzPts val="3600"/>
              <a:buNone/>
              <a:defRPr sz="3600"/>
            </a:lvl5pPr>
            <a:lvl6pPr lvl="5" algn="ctr">
              <a:lnSpc>
                <a:spcPct val="100000"/>
              </a:lnSpc>
              <a:spcBef>
                <a:spcPts val="0"/>
              </a:spcBef>
              <a:spcAft>
                <a:spcPts val="0"/>
              </a:spcAft>
              <a:buSzPts val="3600"/>
              <a:buNone/>
              <a:defRPr sz="3600"/>
            </a:lvl6pPr>
            <a:lvl7pPr lvl="6" algn="ctr">
              <a:lnSpc>
                <a:spcPct val="100000"/>
              </a:lnSpc>
              <a:spcBef>
                <a:spcPts val="0"/>
              </a:spcBef>
              <a:spcAft>
                <a:spcPts val="0"/>
              </a:spcAft>
              <a:buSzPts val="3600"/>
              <a:buNone/>
              <a:defRPr sz="3600"/>
            </a:lvl7pPr>
            <a:lvl8pPr lvl="7" algn="ctr">
              <a:lnSpc>
                <a:spcPct val="100000"/>
              </a:lnSpc>
              <a:spcBef>
                <a:spcPts val="0"/>
              </a:spcBef>
              <a:spcAft>
                <a:spcPts val="0"/>
              </a:spcAft>
              <a:buSzPts val="3600"/>
              <a:buNone/>
              <a:defRPr sz="3600"/>
            </a:lvl8pPr>
            <a:lvl9pPr lvl="8" algn="ctr">
              <a:lnSpc>
                <a:spcPct val="100000"/>
              </a:lnSpc>
              <a:spcBef>
                <a:spcPts val="0"/>
              </a:spcBef>
              <a:spcAft>
                <a:spcPts val="0"/>
              </a:spcAft>
              <a:buSzPts val="3600"/>
              <a:buNone/>
              <a:defRPr sz="3600"/>
            </a:lvl9pPr>
          </a:lstStyle>
          <a:p/>
        </p:txBody>
      </p:sp>
      <p:sp>
        <p:nvSpPr>
          <p:cNvPr id="25" name="Google Shape;25;p11"/>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6" name="Shape 26"/>
        <p:cNvGrpSpPr/>
        <p:nvPr/>
      </p:nvGrpSpPr>
      <p:grpSpPr>
        <a:xfrm>
          <a:off x="0" y="0"/>
          <a:ext cx="0" cy="0"/>
          <a:chOff x="0" y="0"/>
          <a:chExt cx="0" cy="0"/>
        </a:xfrm>
      </p:grpSpPr>
      <p:sp>
        <p:nvSpPr>
          <p:cNvPr id="27" name="Google Shape;27;p12"/>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p:txBody>
      </p:sp>
      <p:sp>
        <p:nvSpPr>
          <p:cNvPr id="28" name="Google Shape;28;p12"/>
          <p:cNvSpPr txBox="1"/>
          <p:nvPr>
            <p:ph idx="1" type="body"/>
          </p:nvPr>
        </p:nvSpPr>
        <p:spPr>
          <a:xfrm>
            <a:off x="311700" y="1152475"/>
            <a:ext cx="3999900" cy="3416400"/>
          </a:xfrm>
          <a:prstGeom prst="rect">
            <a:avLst/>
          </a:prstGeom>
          <a:noFill/>
          <a:ln>
            <a:noFill/>
          </a:ln>
        </p:spPr>
        <p:txBody>
          <a:bodyPr anchorCtr="0" anchor="t" bIns="91425" lIns="91425" spcFirstLastPara="1" rIns="91425" wrap="square" tIns="91425">
            <a:noAutofit/>
          </a:bodyPr>
          <a:lstStyle>
            <a:lvl1pPr indent="-317500" lvl="0" marL="457200" algn="l">
              <a:lnSpc>
                <a:spcPct val="115000"/>
              </a:lnSpc>
              <a:spcBef>
                <a:spcPts val="0"/>
              </a:spcBef>
              <a:spcAft>
                <a:spcPts val="0"/>
              </a:spcAft>
              <a:buSzPts val="1400"/>
              <a:buChar char="●"/>
              <a:defRPr sz="1400"/>
            </a:lvl1pPr>
            <a:lvl2pPr indent="-304800" lvl="1" marL="914400" algn="l">
              <a:lnSpc>
                <a:spcPct val="115000"/>
              </a:lnSpc>
              <a:spcBef>
                <a:spcPts val="1600"/>
              </a:spcBef>
              <a:spcAft>
                <a:spcPts val="0"/>
              </a:spcAft>
              <a:buSzPts val="1200"/>
              <a:buChar char="○"/>
              <a:defRPr sz="1200"/>
            </a:lvl2pPr>
            <a:lvl3pPr indent="-304800" lvl="2" marL="1371600" algn="l">
              <a:lnSpc>
                <a:spcPct val="115000"/>
              </a:lnSpc>
              <a:spcBef>
                <a:spcPts val="1600"/>
              </a:spcBef>
              <a:spcAft>
                <a:spcPts val="0"/>
              </a:spcAft>
              <a:buSzPts val="1200"/>
              <a:buChar char="■"/>
              <a:defRPr sz="1200"/>
            </a:lvl3pPr>
            <a:lvl4pPr indent="-304800" lvl="3" marL="1828800" algn="l">
              <a:lnSpc>
                <a:spcPct val="115000"/>
              </a:lnSpc>
              <a:spcBef>
                <a:spcPts val="1600"/>
              </a:spcBef>
              <a:spcAft>
                <a:spcPts val="0"/>
              </a:spcAft>
              <a:buSzPts val="1200"/>
              <a:buChar char="●"/>
              <a:defRPr sz="1200"/>
            </a:lvl4pPr>
            <a:lvl5pPr indent="-304800" lvl="4" marL="2286000" algn="l">
              <a:lnSpc>
                <a:spcPct val="115000"/>
              </a:lnSpc>
              <a:spcBef>
                <a:spcPts val="1600"/>
              </a:spcBef>
              <a:spcAft>
                <a:spcPts val="0"/>
              </a:spcAft>
              <a:buSzPts val="1200"/>
              <a:buChar char="○"/>
              <a:defRPr sz="1200"/>
            </a:lvl5pPr>
            <a:lvl6pPr indent="-304800" lvl="5" marL="2743200" algn="l">
              <a:lnSpc>
                <a:spcPct val="115000"/>
              </a:lnSpc>
              <a:spcBef>
                <a:spcPts val="1600"/>
              </a:spcBef>
              <a:spcAft>
                <a:spcPts val="0"/>
              </a:spcAft>
              <a:buSzPts val="1200"/>
              <a:buChar char="■"/>
              <a:defRPr sz="1200"/>
            </a:lvl6pPr>
            <a:lvl7pPr indent="-304800" lvl="6" marL="3200400" algn="l">
              <a:lnSpc>
                <a:spcPct val="115000"/>
              </a:lnSpc>
              <a:spcBef>
                <a:spcPts val="1600"/>
              </a:spcBef>
              <a:spcAft>
                <a:spcPts val="0"/>
              </a:spcAft>
              <a:buSzPts val="1200"/>
              <a:buChar char="●"/>
              <a:defRPr sz="1200"/>
            </a:lvl7pPr>
            <a:lvl8pPr indent="-304800" lvl="7" marL="3657600" algn="l">
              <a:lnSpc>
                <a:spcPct val="115000"/>
              </a:lnSpc>
              <a:spcBef>
                <a:spcPts val="1600"/>
              </a:spcBef>
              <a:spcAft>
                <a:spcPts val="0"/>
              </a:spcAft>
              <a:buSzPts val="1200"/>
              <a:buChar char="○"/>
              <a:defRPr sz="1200"/>
            </a:lvl8pPr>
            <a:lvl9pPr indent="-304800" lvl="8" marL="4114800" algn="l">
              <a:lnSpc>
                <a:spcPct val="115000"/>
              </a:lnSpc>
              <a:spcBef>
                <a:spcPts val="1600"/>
              </a:spcBef>
              <a:spcAft>
                <a:spcPts val="1600"/>
              </a:spcAft>
              <a:buSzPts val="1200"/>
              <a:buChar char="■"/>
              <a:defRPr sz="1200"/>
            </a:lvl9pPr>
          </a:lstStyle>
          <a:p/>
        </p:txBody>
      </p:sp>
      <p:sp>
        <p:nvSpPr>
          <p:cNvPr id="29" name="Google Shape;29;p12"/>
          <p:cNvSpPr txBox="1"/>
          <p:nvPr>
            <p:ph idx="2" type="body"/>
          </p:nvPr>
        </p:nvSpPr>
        <p:spPr>
          <a:xfrm>
            <a:off x="4832400" y="1152475"/>
            <a:ext cx="3999900" cy="3416400"/>
          </a:xfrm>
          <a:prstGeom prst="rect">
            <a:avLst/>
          </a:prstGeom>
          <a:noFill/>
          <a:ln>
            <a:noFill/>
          </a:ln>
        </p:spPr>
        <p:txBody>
          <a:bodyPr anchorCtr="0" anchor="t" bIns="91425" lIns="91425" spcFirstLastPara="1" rIns="91425" wrap="square" tIns="91425">
            <a:noAutofit/>
          </a:bodyPr>
          <a:lstStyle>
            <a:lvl1pPr indent="-317500" lvl="0" marL="457200" algn="l">
              <a:lnSpc>
                <a:spcPct val="115000"/>
              </a:lnSpc>
              <a:spcBef>
                <a:spcPts val="0"/>
              </a:spcBef>
              <a:spcAft>
                <a:spcPts val="0"/>
              </a:spcAft>
              <a:buSzPts val="1400"/>
              <a:buChar char="●"/>
              <a:defRPr sz="1400"/>
            </a:lvl1pPr>
            <a:lvl2pPr indent="-304800" lvl="1" marL="914400" algn="l">
              <a:lnSpc>
                <a:spcPct val="115000"/>
              </a:lnSpc>
              <a:spcBef>
                <a:spcPts val="1600"/>
              </a:spcBef>
              <a:spcAft>
                <a:spcPts val="0"/>
              </a:spcAft>
              <a:buSzPts val="1200"/>
              <a:buChar char="○"/>
              <a:defRPr sz="1200"/>
            </a:lvl2pPr>
            <a:lvl3pPr indent="-304800" lvl="2" marL="1371600" algn="l">
              <a:lnSpc>
                <a:spcPct val="115000"/>
              </a:lnSpc>
              <a:spcBef>
                <a:spcPts val="1600"/>
              </a:spcBef>
              <a:spcAft>
                <a:spcPts val="0"/>
              </a:spcAft>
              <a:buSzPts val="1200"/>
              <a:buChar char="■"/>
              <a:defRPr sz="1200"/>
            </a:lvl3pPr>
            <a:lvl4pPr indent="-304800" lvl="3" marL="1828800" algn="l">
              <a:lnSpc>
                <a:spcPct val="115000"/>
              </a:lnSpc>
              <a:spcBef>
                <a:spcPts val="1600"/>
              </a:spcBef>
              <a:spcAft>
                <a:spcPts val="0"/>
              </a:spcAft>
              <a:buSzPts val="1200"/>
              <a:buChar char="●"/>
              <a:defRPr sz="1200"/>
            </a:lvl4pPr>
            <a:lvl5pPr indent="-304800" lvl="4" marL="2286000" algn="l">
              <a:lnSpc>
                <a:spcPct val="115000"/>
              </a:lnSpc>
              <a:spcBef>
                <a:spcPts val="1600"/>
              </a:spcBef>
              <a:spcAft>
                <a:spcPts val="0"/>
              </a:spcAft>
              <a:buSzPts val="1200"/>
              <a:buChar char="○"/>
              <a:defRPr sz="1200"/>
            </a:lvl5pPr>
            <a:lvl6pPr indent="-304800" lvl="5" marL="2743200" algn="l">
              <a:lnSpc>
                <a:spcPct val="115000"/>
              </a:lnSpc>
              <a:spcBef>
                <a:spcPts val="1600"/>
              </a:spcBef>
              <a:spcAft>
                <a:spcPts val="0"/>
              </a:spcAft>
              <a:buSzPts val="1200"/>
              <a:buChar char="■"/>
              <a:defRPr sz="1200"/>
            </a:lvl6pPr>
            <a:lvl7pPr indent="-304800" lvl="6" marL="3200400" algn="l">
              <a:lnSpc>
                <a:spcPct val="115000"/>
              </a:lnSpc>
              <a:spcBef>
                <a:spcPts val="1600"/>
              </a:spcBef>
              <a:spcAft>
                <a:spcPts val="0"/>
              </a:spcAft>
              <a:buSzPts val="1200"/>
              <a:buChar char="●"/>
              <a:defRPr sz="1200"/>
            </a:lvl7pPr>
            <a:lvl8pPr indent="-304800" lvl="7" marL="3657600" algn="l">
              <a:lnSpc>
                <a:spcPct val="115000"/>
              </a:lnSpc>
              <a:spcBef>
                <a:spcPts val="1600"/>
              </a:spcBef>
              <a:spcAft>
                <a:spcPts val="0"/>
              </a:spcAft>
              <a:buSzPts val="1200"/>
              <a:buChar char="○"/>
              <a:defRPr sz="1200"/>
            </a:lvl8pPr>
            <a:lvl9pPr indent="-304800" lvl="8" marL="4114800" algn="l">
              <a:lnSpc>
                <a:spcPct val="115000"/>
              </a:lnSpc>
              <a:spcBef>
                <a:spcPts val="1600"/>
              </a:spcBef>
              <a:spcAft>
                <a:spcPts val="1600"/>
              </a:spcAft>
              <a:buSzPts val="1200"/>
              <a:buChar char="■"/>
              <a:defRPr sz="1200"/>
            </a:lvl9pPr>
          </a:lstStyle>
          <a:p/>
        </p:txBody>
      </p:sp>
      <p:sp>
        <p:nvSpPr>
          <p:cNvPr id="30" name="Google Shape;30;p12"/>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31" name="Shape 31"/>
        <p:cNvGrpSpPr/>
        <p:nvPr/>
      </p:nvGrpSpPr>
      <p:grpSpPr>
        <a:xfrm>
          <a:off x="0" y="0"/>
          <a:ext cx="0" cy="0"/>
          <a:chOff x="0" y="0"/>
          <a:chExt cx="0" cy="0"/>
        </a:xfrm>
      </p:grpSpPr>
      <p:sp>
        <p:nvSpPr>
          <p:cNvPr id="32" name="Google Shape;32;p13"/>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p:txBody>
      </p:sp>
      <p:sp>
        <p:nvSpPr>
          <p:cNvPr id="33" name="Google Shape;33;p13"/>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34" name="Shape 34"/>
        <p:cNvGrpSpPr/>
        <p:nvPr/>
      </p:nvGrpSpPr>
      <p:grpSpPr>
        <a:xfrm>
          <a:off x="0" y="0"/>
          <a:ext cx="0" cy="0"/>
          <a:chOff x="0" y="0"/>
          <a:chExt cx="0" cy="0"/>
        </a:xfrm>
      </p:grpSpPr>
      <p:sp>
        <p:nvSpPr>
          <p:cNvPr id="35" name="Google Shape;35;p14"/>
          <p:cNvSpPr txBox="1"/>
          <p:nvPr>
            <p:ph type="title"/>
          </p:nvPr>
        </p:nvSpPr>
        <p:spPr>
          <a:xfrm>
            <a:off x="311700" y="555600"/>
            <a:ext cx="2808000" cy="755700"/>
          </a:xfrm>
          <a:prstGeom prst="rect">
            <a:avLst/>
          </a:prstGeom>
          <a:noFill/>
          <a:ln>
            <a:noFill/>
          </a:ln>
        </p:spPr>
        <p:txBody>
          <a:bodyPr anchorCtr="0" anchor="b" bIns="91425" lIns="91425" spcFirstLastPara="1" rIns="91425" wrap="square" tIns="91425">
            <a:noAutofit/>
          </a:bodyPr>
          <a:lstStyle>
            <a:lvl1pPr lvl="0" algn="l">
              <a:lnSpc>
                <a:spcPct val="100000"/>
              </a:lnSpc>
              <a:spcBef>
                <a:spcPts val="0"/>
              </a:spcBef>
              <a:spcAft>
                <a:spcPts val="0"/>
              </a:spcAft>
              <a:buSzPts val="2400"/>
              <a:buNone/>
              <a:defRPr sz="2400"/>
            </a:lvl1pPr>
            <a:lvl2pPr lvl="1" algn="l">
              <a:lnSpc>
                <a:spcPct val="100000"/>
              </a:lnSpc>
              <a:spcBef>
                <a:spcPts val="0"/>
              </a:spcBef>
              <a:spcAft>
                <a:spcPts val="0"/>
              </a:spcAft>
              <a:buSzPts val="2400"/>
              <a:buNone/>
              <a:defRPr sz="2400"/>
            </a:lvl2pPr>
            <a:lvl3pPr lvl="2" algn="l">
              <a:lnSpc>
                <a:spcPct val="100000"/>
              </a:lnSpc>
              <a:spcBef>
                <a:spcPts val="0"/>
              </a:spcBef>
              <a:spcAft>
                <a:spcPts val="0"/>
              </a:spcAft>
              <a:buSzPts val="2400"/>
              <a:buNone/>
              <a:defRPr sz="2400"/>
            </a:lvl3pPr>
            <a:lvl4pPr lvl="3" algn="l">
              <a:lnSpc>
                <a:spcPct val="100000"/>
              </a:lnSpc>
              <a:spcBef>
                <a:spcPts val="0"/>
              </a:spcBef>
              <a:spcAft>
                <a:spcPts val="0"/>
              </a:spcAft>
              <a:buSzPts val="2400"/>
              <a:buNone/>
              <a:defRPr sz="2400"/>
            </a:lvl4pPr>
            <a:lvl5pPr lvl="4" algn="l">
              <a:lnSpc>
                <a:spcPct val="100000"/>
              </a:lnSpc>
              <a:spcBef>
                <a:spcPts val="0"/>
              </a:spcBef>
              <a:spcAft>
                <a:spcPts val="0"/>
              </a:spcAft>
              <a:buSzPts val="2400"/>
              <a:buNone/>
              <a:defRPr sz="2400"/>
            </a:lvl5pPr>
            <a:lvl6pPr lvl="5" algn="l">
              <a:lnSpc>
                <a:spcPct val="100000"/>
              </a:lnSpc>
              <a:spcBef>
                <a:spcPts val="0"/>
              </a:spcBef>
              <a:spcAft>
                <a:spcPts val="0"/>
              </a:spcAft>
              <a:buSzPts val="2400"/>
              <a:buNone/>
              <a:defRPr sz="2400"/>
            </a:lvl6pPr>
            <a:lvl7pPr lvl="6" algn="l">
              <a:lnSpc>
                <a:spcPct val="100000"/>
              </a:lnSpc>
              <a:spcBef>
                <a:spcPts val="0"/>
              </a:spcBef>
              <a:spcAft>
                <a:spcPts val="0"/>
              </a:spcAft>
              <a:buSzPts val="2400"/>
              <a:buNone/>
              <a:defRPr sz="2400"/>
            </a:lvl7pPr>
            <a:lvl8pPr lvl="7" algn="l">
              <a:lnSpc>
                <a:spcPct val="100000"/>
              </a:lnSpc>
              <a:spcBef>
                <a:spcPts val="0"/>
              </a:spcBef>
              <a:spcAft>
                <a:spcPts val="0"/>
              </a:spcAft>
              <a:buSzPts val="2400"/>
              <a:buNone/>
              <a:defRPr sz="2400"/>
            </a:lvl8pPr>
            <a:lvl9pPr lvl="8" algn="l">
              <a:lnSpc>
                <a:spcPct val="100000"/>
              </a:lnSpc>
              <a:spcBef>
                <a:spcPts val="0"/>
              </a:spcBef>
              <a:spcAft>
                <a:spcPts val="0"/>
              </a:spcAft>
              <a:buSzPts val="2400"/>
              <a:buNone/>
              <a:defRPr sz="2400"/>
            </a:lvl9pPr>
          </a:lstStyle>
          <a:p/>
        </p:txBody>
      </p:sp>
      <p:sp>
        <p:nvSpPr>
          <p:cNvPr id="36" name="Google Shape;36;p14"/>
          <p:cNvSpPr txBox="1"/>
          <p:nvPr>
            <p:ph idx="1" type="body"/>
          </p:nvPr>
        </p:nvSpPr>
        <p:spPr>
          <a:xfrm>
            <a:off x="311700" y="1389600"/>
            <a:ext cx="2808000" cy="3179400"/>
          </a:xfrm>
          <a:prstGeom prst="rect">
            <a:avLst/>
          </a:prstGeom>
          <a:noFill/>
          <a:ln>
            <a:noFill/>
          </a:ln>
        </p:spPr>
        <p:txBody>
          <a:bodyPr anchorCtr="0" anchor="t" bIns="91425" lIns="91425" spcFirstLastPara="1" rIns="91425" wrap="square" tIns="91425">
            <a:noAutofit/>
          </a:bodyPr>
          <a:lstStyle>
            <a:lvl1pPr indent="-304800" lvl="0" marL="457200" algn="l">
              <a:lnSpc>
                <a:spcPct val="115000"/>
              </a:lnSpc>
              <a:spcBef>
                <a:spcPts val="0"/>
              </a:spcBef>
              <a:spcAft>
                <a:spcPts val="0"/>
              </a:spcAft>
              <a:buSzPts val="1200"/>
              <a:buChar char="●"/>
              <a:defRPr sz="1200"/>
            </a:lvl1pPr>
            <a:lvl2pPr indent="-304800" lvl="1" marL="914400" algn="l">
              <a:lnSpc>
                <a:spcPct val="115000"/>
              </a:lnSpc>
              <a:spcBef>
                <a:spcPts val="1600"/>
              </a:spcBef>
              <a:spcAft>
                <a:spcPts val="0"/>
              </a:spcAft>
              <a:buSzPts val="1200"/>
              <a:buChar char="○"/>
              <a:defRPr sz="1200"/>
            </a:lvl2pPr>
            <a:lvl3pPr indent="-304800" lvl="2" marL="1371600" algn="l">
              <a:lnSpc>
                <a:spcPct val="115000"/>
              </a:lnSpc>
              <a:spcBef>
                <a:spcPts val="1600"/>
              </a:spcBef>
              <a:spcAft>
                <a:spcPts val="0"/>
              </a:spcAft>
              <a:buSzPts val="1200"/>
              <a:buChar char="■"/>
              <a:defRPr sz="1200"/>
            </a:lvl3pPr>
            <a:lvl4pPr indent="-304800" lvl="3" marL="1828800" algn="l">
              <a:lnSpc>
                <a:spcPct val="115000"/>
              </a:lnSpc>
              <a:spcBef>
                <a:spcPts val="1600"/>
              </a:spcBef>
              <a:spcAft>
                <a:spcPts val="0"/>
              </a:spcAft>
              <a:buSzPts val="1200"/>
              <a:buChar char="●"/>
              <a:defRPr sz="1200"/>
            </a:lvl4pPr>
            <a:lvl5pPr indent="-304800" lvl="4" marL="2286000" algn="l">
              <a:lnSpc>
                <a:spcPct val="115000"/>
              </a:lnSpc>
              <a:spcBef>
                <a:spcPts val="1600"/>
              </a:spcBef>
              <a:spcAft>
                <a:spcPts val="0"/>
              </a:spcAft>
              <a:buSzPts val="1200"/>
              <a:buChar char="○"/>
              <a:defRPr sz="1200"/>
            </a:lvl5pPr>
            <a:lvl6pPr indent="-304800" lvl="5" marL="2743200" algn="l">
              <a:lnSpc>
                <a:spcPct val="115000"/>
              </a:lnSpc>
              <a:spcBef>
                <a:spcPts val="1600"/>
              </a:spcBef>
              <a:spcAft>
                <a:spcPts val="0"/>
              </a:spcAft>
              <a:buSzPts val="1200"/>
              <a:buChar char="■"/>
              <a:defRPr sz="1200"/>
            </a:lvl6pPr>
            <a:lvl7pPr indent="-304800" lvl="6" marL="3200400" algn="l">
              <a:lnSpc>
                <a:spcPct val="115000"/>
              </a:lnSpc>
              <a:spcBef>
                <a:spcPts val="1600"/>
              </a:spcBef>
              <a:spcAft>
                <a:spcPts val="0"/>
              </a:spcAft>
              <a:buSzPts val="1200"/>
              <a:buChar char="●"/>
              <a:defRPr sz="1200"/>
            </a:lvl7pPr>
            <a:lvl8pPr indent="-304800" lvl="7" marL="3657600" algn="l">
              <a:lnSpc>
                <a:spcPct val="115000"/>
              </a:lnSpc>
              <a:spcBef>
                <a:spcPts val="1600"/>
              </a:spcBef>
              <a:spcAft>
                <a:spcPts val="0"/>
              </a:spcAft>
              <a:buSzPts val="1200"/>
              <a:buChar char="○"/>
              <a:defRPr sz="1200"/>
            </a:lvl8pPr>
            <a:lvl9pPr indent="-304800" lvl="8" marL="4114800" algn="l">
              <a:lnSpc>
                <a:spcPct val="115000"/>
              </a:lnSpc>
              <a:spcBef>
                <a:spcPts val="1600"/>
              </a:spcBef>
              <a:spcAft>
                <a:spcPts val="1600"/>
              </a:spcAft>
              <a:buSzPts val="1200"/>
              <a:buChar char="■"/>
              <a:defRPr sz="1200"/>
            </a:lvl9pPr>
          </a:lstStyle>
          <a:p/>
        </p:txBody>
      </p:sp>
      <p:sp>
        <p:nvSpPr>
          <p:cNvPr id="37" name="Google Shape;37;p14"/>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8" name="Shape 38"/>
        <p:cNvGrpSpPr/>
        <p:nvPr/>
      </p:nvGrpSpPr>
      <p:grpSpPr>
        <a:xfrm>
          <a:off x="0" y="0"/>
          <a:ext cx="0" cy="0"/>
          <a:chOff x="0" y="0"/>
          <a:chExt cx="0" cy="0"/>
        </a:xfrm>
      </p:grpSpPr>
      <p:sp>
        <p:nvSpPr>
          <p:cNvPr id="39" name="Google Shape;39;p15"/>
          <p:cNvSpPr txBox="1"/>
          <p:nvPr>
            <p:ph type="title"/>
          </p:nvPr>
        </p:nvSpPr>
        <p:spPr>
          <a:xfrm>
            <a:off x="490250" y="450150"/>
            <a:ext cx="6367800" cy="4090800"/>
          </a:xfrm>
          <a:prstGeom prst="rect">
            <a:avLst/>
          </a:prstGeom>
          <a:noFill/>
          <a:ln>
            <a:noFill/>
          </a:ln>
        </p:spPr>
        <p:txBody>
          <a:bodyPr anchorCtr="0" anchor="ctr" bIns="91425" lIns="91425" spcFirstLastPara="1" rIns="91425" wrap="square" tIns="91425">
            <a:noAutofit/>
          </a:bodyPr>
          <a:lstStyle>
            <a:lvl1pPr lvl="0" algn="l">
              <a:lnSpc>
                <a:spcPct val="100000"/>
              </a:lnSpc>
              <a:spcBef>
                <a:spcPts val="0"/>
              </a:spcBef>
              <a:spcAft>
                <a:spcPts val="0"/>
              </a:spcAft>
              <a:buSzPts val="4800"/>
              <a:buNone/>
              <a:defRPr sz="4800"/>
            </a:lvl1pPr>
            <a:lvl2pPr lvl="1" algn="l">
              <a:lnSpc>
                <a:spcPct val="100000"/>
              </a:lnSpc>
              <a:spcBef>
                <a:spcPts val="0"/>
              </a:spcBef>
              <a:spcAft>
                <a:spcPts val="0"/>
              </a:spcAft>
              <a:buSzPts val="4800"/>
              <a:buNone/>
              <a:defRPr sz="4800"/>
            </a:lvl2pPr>
            <a:lvl3pPr lvl="2" algn="l">
              <a:lnSpc>
                <a:spcPct val="100000"/>
              </a:lnSpc>
              <a:spcBef>
                <a:spcPts val="0"/>
              </a:spcBef>
              <a:spcAft>
                <a:spcPts val="0"/>
              </a:spcAft>
              <a:buSzPts val="4800"/>
              <a:buNone/>
              <a:defRPr sz="4800"/>
            </a:lvl3pPr>
            <a:lvl4pPr lvl="3" algn="l">
              <a:lnSpc>
                <a:spcPct val="100000"/>
              </a:lnSpc>
              <a:spcBef>
                <a:spcPts val="0"/>
              </a:spcBef>
              <a:spcAft>
                <a:spcPts val="0"/>
              </a:spcAft>
              <a:buSzPts val="4800"/>
              <a:buNone/>
              <a:defRPr sz="4800"/>
            </a:lvl4pPr>
            <a:lvl5pPr lvl="4" algn="l">
              <a:lnSpc>
                <a:spcPct val="100000"/>
              </a:lnSpc>
              <a:spcBef>
                <a:spcPts val="0"/>
              </a:spcBef>
              <a:spcAft>
                <a:spcPts val="0"/>
              </a:spcAft>
              <a:buSzPts val="4800"/>
              <a:buNone/>
              <a:defRPr sz="4800"/>
            </a:lvl5pPr>
            <a:lvl6pPr lvl="5" algn="l">
              <a:lnSpc>
                <a:spcPct val="100000"/>
              </a:lnSpc>
              <a:spcBef>
                <a:spcPts val="0"/>
              </a:spcBef>
              <a:spcAft>
                <a:spcPts val="0"/>
              </a:spcAft>
              <a:buSzPts val="4800"/>
              <a:buNone/>
              <a:defRPr sz="4800"/>
            </a:lvl6pPr>
            <a:lvl7pPr lvl="6" algn="l">
              <a:lnSpc>
                <a:spcPct val="100000"/>
              </a:lnSpc>
              <a:spcBef>
                <a:spcPts val="0"/>
              </a:spcBef>
              <a:spcAft>
                <a:spcPts val="0"/>
              </a:spcAft>
              <a:buSzPts val="4800"/>
              <a:buNone/>
              <a:defRPr sz="4800"/>
            </a:lvl7pPr>
            <a:lvl8pPr lvl="7" algn="l">
              <a:lnSpc>
                <a:spcPct val="100000"/>
              </a:lnSpc>
              <a:spcBef>
                <a:spcPts val="0"/>
              </a:spcBef>
              <a:spcAft>
                <a:spcPts val="0"/>
              </a:spcAft>
              <a:buSzPts val="4800"/>
              <a:buNone/>
              <a:defRPr sz="4800"/>
            </a:lvl8pPr>
            <a:lvl9pPr lvl="8" algn="l">
              <a:lnSpc>
                <a:spcPct val="100000"/>
              </a:lnSpc>
              <a:spcBef>
                <a:spcPts val="0"/>
              </a:spcBef>
              <a:spcAft>
                <a:spcPts val="0"/>
              </a:spcAft>
              <a:buSzPts val="4800"/>
              <a:buNone/>
              <a:defRPr sz="4800"/>
            </a:lvl9pPr>
          </a:lstStyle>
          <a:p/>
        </p:txBody>
      </p:sp>
      <p:sp>
        <p:nvSpPr>
          <p:cNvPr id="40" name="Google Shape;40;p15"/>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41" name="Shape 41"/>
        <p:cNvGrpSpPr/>
        <p:nvPr/>
      </p:nvGrpSpPr>
      <p:grpSpPr>
        <a:xfrm>
          <a:off x="0" y="0"/>
          <a:ext cx="0" cy="0"/>
          <a:chOff x="0" y="0"/>
          <a:chExt cx="0" cy="0"/>
        </a:xfrm>
      </p:grpSpPr>
      <p:sp>
        <p:nvSpPr>
          <p:cNvPr id="42" name="Google Shape;42;p16"/>
          <p:cNvSpPr/>
          <p:nvPr/>
        </p:nvSpPr>
        <p:spPr>
          <a:xfrm>
            <a:off x="4572000" y="-125"/>
            <a:ext cx="4572000" cy="5143500"/>
          </a:xfrm>
          <a:prstGeom prst="rect">
            <a:avLst/>
          </a:prstGeom>
          <a:solidFill>
            <a:schemeClr val="lt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3" name="Google Shape;43;p16"/>
          <p:cNvSpPr txBox="1"/>
          <p:nvPr>
            <p:ph type="title"/>
          </p:nvPr>
        </p:nvSpPr>
        <p:spPr>
          <a:xfrm>
            <a:off x="265500" y="1233175"/>
            <a:ext cx="4045200" cy="1482300"/>
          </a:xfrm>
          <a:prstGeom prst="rect">
            <a:avLst/>
          </a:prstGeom>
          <a:noFill/>
          <a:ln>
            <a:noFill/>
          </a:ln>
        </p:spPr>
        <p:txBody>
          <a:bodyPr anchorCtr="0" anchor="b" bIns="91425" lIns="91425" spcFirstLastPara="1" rIns="91425" wrap="square" tIns="91425">
            <a:noAutofit/>
          </a:bodyPr>
          <a:lstStyle>
            <a:lvl1pPr lvl="0" algn="ctr">
              <a:lnSpc>
                <a:spcPct val="100000"/>
              </a:lnSpc>
              <a:spcBef>
                <a:spcPts val="0"/>
              </a:spcBef>
              <a:spcAft>
                <a:spcPts val="0"/>
              </a:spcAft>
              <a:buSzPts val="4200"/>
              <a:buNone/>
              <a:defRPr sz="4200"/>
            </a:lvl1pPr>
            <a:lvl2pPr lvl="1" algn="ctr">
              <a:lnSpc>
                <a:spcPct val="100000"/>
              </a:lnSpc>
              <a:spcBef>
                <a:spcPts val="0"/>
              </a:spcBef>
              <a:spcAft>
                <a:spcPts val="0"/>
              </a:spcAft>
              <a:buSzPts val="4200"/>
              <a:buNone/>
              <a:defRPr sz="4200"/>
            </a:lvl2pPr>
            <a:lvl3pPr lvl="2" algn="ctr">
              <a:lnSpc>
                <a:spcPct val="100000"/>
              </a:lnSpc>
              <a:spcBef>
                <a:spcPts val="0"/>
              </a:spcBef>
              <a:spcAft>
                <a:spcPts val="0"/>
              </a:spcAft>
              <a:buSzPts val="4200"/>
              <a:buNone/>
              <a:defRPr sz="4200"/>
            </a:lvl3pPr>
            <a:lvl4pPr lvl="3" algn="ctr">
              <a:lnSpc>
                <a:spcPct val="100000"/>
              </a:lnSpc>
              <a:spcBef>
                <a:spcPts val="0"/>
              </a:spcBef>
              <a:spcAft>
                <a:spcPts val="0"/>
              </a:spcAft>
              <a:buSzPts val="4200"/>
              <a:buNone/>
              <a:defRPr sz="4200"/>
            </a:lvl4pPr>
            <a:lvl5pPr lvl="4" algn="ctr">
              <a:lnSpc>
                <a:spcPct val="100000"/>
              </a:lnSpc>
              <a:spcBef>
                <a:spcPts val="0"/>
              </a:spcBef>
              <a:spcAft>
                <a:spcPts val="0"/>
              </a:spcAft>
              <a:buSzPts val="4200"/>
              <a:buNone/>
              <a:defRPr sz="4200"/>
            </a:lvl5pPr>
            <a:lvl6pPr lvl="5" algn="ctr">
              <a:lnSpc>
                <a:spcPct val="100000"/>
              </a:lnSpc>
              <a:spcBef>
                <a:spcPts val="0"/>
              </a:spcBef>
              <a:spcAft>
                <a:spcPts val="0"/>
              </a:spcAft>
              <a:buSzPts val="4200"/>
              <a:buNone/>
              <a:defRPr sz="4200"/>
            </a:lvl6pPr>
            <a:lvl7pPr lvl="6" algn="ctr">
              <a:lnSpc>
                <a:spcPct val="100000"/>
              </a:lnSpc>
              <a:spcBef>
                <a:spcPts val="0"/>
              </a:spcBef>
              <a:spcAft>
                <a:spcPts val="0"/>
              </a:spcAft>
              <a:buSzPts val="4200"/>
              <a:buNone/>
              <a:defRPr sz="4200"/>
            </a:lvl7pPr>
            <a:lvl8pPr lvl="7" algn="ctr">
              <a:lnSpc>
                <a:spcPct val="100000"/>
              </a:lnSpc>
              <a:spcBef>
                <a:spcPts val="0"/>
              </a:spcBef>
              <a:spcAft>
                <a:spcPts val="0"/>
              </a:spcAft>
              <a:buSzPts val="4200"/>
              <a:buNone/>
              <a:defRPr sz="4200"/>
            </a:lvl8pPr>
            <a:lvl9pPr lvl="8" algn="ctr">
              <a:lnSpc>
                <a:spcPct val="100000"/>
              </a:lnSpc>
              <a:spcBef>
                <a:spcPts val="0"/>
              </a:spcBef>
              <a:spcAft>
                <a:spcPts val="0"/>
              </a:spcAft>
              <a:buSzPts val="4200"/>
              <a:buNone/>
              <a:defRPr sz="4200"/>
            </a:lvl9pPr>
          </a:lstStyle>
          <a:p/>
        </p:txBody>
      </p:sp>
      <p:sp>
        <p:nvSpPr>
          <p:cNvPr id="44" name="Google Shape;44;p16"/>
          <p:cNvSpPr txBox="1"/>
          <p:nvPr>
            <p:ph idx="1" type="subTitle"/>
          </p:nvPr>
        </p:nvSpPr>
        <p:spPr>
          <a:xfrm>
            <a:off x="265500" y="2803075"/>
            <a:ext cx="4045200" cy="1235100"/>
          </a:xfrm>
          <a:prstGeom prst="rect">
            <a:avLst/>
          </a:prstGeom>
          <a:noFill/>
          <a:ln>
            <a:noFill/>
          </a:ln>
        </p:spPr>
        <p:txBody>
          <a:bodyPr anchorCtr="0" anchor="t" bIns="91425" lIns="91425" spcFirstLastPara="1" rIns="91425" wrap="square" tIns="91425">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45" name="Google Shape;45;p16"/>
          <p:cNvSpPr txBox="1"/>
          <p:nvPr>
            <p:ph idx="2" type="body"/>
          </p:nvPr>
        </p:nvSpPr>
        <p:spPr>
          <a:xfrm>
            <a:off x="4939500" y="724075"/>
            <a:ext cx="3837000" cy="3695100"/>
          </a:xfrm>
          <a:prstGeom prst="rect">
            <a:avLst/>
          </a:prstGeom>
          <a:noFill/>
          <a:ln>
            <a:noFill/>
          </a:ln>
        </p:spPr>
        <p:txBody>
          <a:bodyPr anchorCtr="0" anchor="ctr" bIns="91425" lIns="91425" spcFirstLastPara="1" rIns="91425" wrap="square" tIns="91425">
            <a:noAutofit/>
          </a:bodyPr>
          <a:lstStyle>
            <a:lvl1pPr indent="-342900" lvl="0" marL="457200" algn="l">
              <a:lnSpc>
                <a:spcPct val="115000"/>
              </a:lnSpc>
              <a:spcBef>
                <a:spcPts val="0"/>
              </a:spcBef>
              <a:spcAft>
                <a:spcPts val="0"/>
              </a:spcAft>
              <a:buSzPts val="1800"/>
              <a:buChar char="●"/>
              <a:defRPr/>
            </a:lvl1pPr>
            <a:lvl2pPr indent="-317500" lvl="1" marL="914400" algn="l">
              <a:lnSpc>
                <a:spcPct val="115000"/>
              </a:lnSpc>
              <a:spcBef>
                <a:spcPts val="1600"/>
              </a:spcBef>
              <a:spcAft>
                <a:spcPts val="0"/>
              </a:spcAft>
              <a:buSzPts val="1400"/>
              <a:buChar char="○"/>
              <a:defRPr/>
            </a:lvl2pPr>
            <a:lvl3pPr indent="-317500" lvl="2" marL="1371600" algn="l">
              <a:lnSpc>
                <a:spcPct val="115000"/>
              </a:lnSpc>
              <a:spcBef>
                <a:spcPts val="1600"/>
              </a:spcBef>
              <a:spcAft>
                <a:spcPts val="0"/>
              </a:spcAft>
              <a:buSzPts val="1400"/>
              <a:buChar char="■"/>
              <a:defRPr/>
            </a:lvl3pPr>
            <a:lvl4pPr indent="-317500" lvl="3" marL="1828800" algn="l">
              <a:lnSpc>
                <a:spcPct val="115000"/>
              </a:lnSpc>
              <a:spcBef>
                <a:spcPts val="1600"/>
              </a:spcBef>
              <a:spcAft>
                <a:spcPts val="0"/>
              </a:spcAft>
              <a:buSzPts val="1400"/>
              <a:buChar char="●"/>
              <a:defRPr/>
            </a:lvl4pPr>
            <a:lvl5pPr indent="-317500" lvl="4" marL="2286000" algn="l">
              <a:lnSpc>
                <a:spcPct val="115000"/>
              </a:lnSpc>
              <a:spcBef>
                <a:spcPts val="1600"/>
              </a:spcBef>
              <a:spcAft>
                <a:spcPts val="0"/>
              </a:spcAft>
              <a:buSzPts val="1400"/>
              <a:buChar char="○"/>
              <a:defRPr/>
            </a:lvl5pPr>
            <a:lvl6pPr indent="-317500" lvl="5" marL="2743200" algn="l">
              <a:lnSpc>
                <a:spcPct val="115000"/>
              </a:lnSpc>
              <a:spcBef>
                <a:spcPts val="1600"/>
              </a:spcBef>
              <a:spcAft>
                <a:spcPts val="0"/>
              </a:spcAft>
              <a:buSzPts val="1400"/>
              <a:buChar char="■"/>
              <a:defRPr/>
            </a:lvl6pPr>
            <a:lvl7pPr indent="-317500" lvl="6" marL="3200400" algn="l">
              <a:lnSpc>
                <a:spcPct val="115000"/>
              </a:lnSpc>
              <a:spcBef>
                <a:spcPts val="1600"/>
              </a:spcBef>
              <a:spcAft>
                <a:spcPts val="0"/>
              </a:spcAft>
              <a:buSzPts val="1400"/>
              <a:buChar char="●"/>
              <a:defRPr/>
            </a:lvl7pPr>
            <a:lvl8pPr indent="-317500" lvl="7" marL="3657600" algn="l">
              <a:lnSpc>
                <a:spcPct val="115000"/>
              </a:lnSpc>
              <a:spcBef>
                <a:spcPts val="1600"/>
              </a:spcBef>
              <a:spcAft>
                <a:spcPts val="0"/>
              </a:spcAft>
              <a:buSzPts val="1400"/>
              <a:buChar char="○"/>
              <a:defRPr/>
            </a:lvl8pPr>
            <a:lvl9pPr indent="-317500" lvl="8" marL="4114800" algn="l">
              <a:lnSpc>
                <a:spcPct val="115000"/>
              </a:lnSpc>
              <a:spcBef>
                <a:spcPts val="1600"/>
              </a:spcBef>
              <a:spcAft>
                <a:spcPts val="1600"/>
              </a:spcAft>
              <a:buSzPts val="1400"/>
              <a:buChar char="■"/>
              <a:defRPr/>
            </a:lvl9pPr>
          </a:lstStyle>
          <a:p/>
        </p:txBody>
      </p:sp>
      <p:sp>
        <p:nvSpPr>
          <p:cNvPr id="46" name="Google Shape;46;p16"/>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0" Type="http://schemas.openxmlformats.org/officeDocument/2006/relationships/slideLayout" Target="../slideLayouts/slideLayout10.xml"/><Relationship Id="rId13" Type="http://schemas.openxmlformats.org/officeDocument/2006/relationships/theme" Target="../theme/theme2.xml"/><Relationship Id="rId12" Type="http://schemas.openxmlformats.org/officeDocument/2006/relationships/slideLayout" Target="../slideLayouts/slideLayout12.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8"/>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Autofit/>
          </a:bodyPr>
          <a:lstStyle>
            <a:lvl1pPr lvl="0"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1pPr>
            <a:lvl2pPr lvl="1"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2pPr>
            <a:lvl3pPr lvl="2"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3pPr>
            <a:lvl4pPr lvl="3"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4pPr>
            <a:lvl5pPr lvl="4"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5pPr>
            <a:lvl6pPr lvl="5"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6pPr>
            <a:lvl7pPr lvl="6"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7pPr>
            <a:lvl8pPr lvl="7"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8pPr>
            <a:lvl9pPr lvl="8"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9pPr>
          </a:lstStyle>
          <a:p/>
        </p:txBody>
      </p:sp>
      <p:sp>
        <p:nvSpPr>
          <p:cNvPr id="7" name="Google Shape;7;p8"/>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Autofit/>
          </a:bodyPr>
          <a:lstStyle>
            <a:lvl1pPr indent="-342900" lvl="0" marL="457200" marR="0" rtl="0" algn="l">
              <a:lnSpc>
                <a:spcPct val="115000"/>
              </a:lnSpc>
              <a:spcBef>
                <a:spcPts val="0"/>
              </a:spcBef>
              <a:spcAft>
                <a:spcPts val="0"/>
              </a:spcAft>
              <a:buClr>
                <a:schemeClr val="dk2"/>
              </a:buClr>
              <a:buSzPts val="1800"/>
              <a:buFont typeface="Arial"/>
              <a:buChar char="●"/>
              <a:defRPr b="0" i="0" sz="1800" u="none" cap="none" strike="noStrike">
                <a:solidFill>
                  <a:schemeClr val="dk2"/>
                </a:solidFill>
                <a:latin typeface="Arial"/>
                <a:ea typeface="Arial"/>
                <a:cs typeface="Arial"/>
                <a:sym typeface="Arial"/>
              </a:defRPr>
            </a:lvl1pPr>
            <a:lvl2pPr indent="-317500" lvl="1" marL="914400" marR="0" rtl="0" algn="l">
              <a:lnSpc>
                <a:spcPct val="115000"/>
              </a:lnSpc>
              <a:spcBef>
                <a:spcPts val="160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2pPr>
            <a:lvl3pPr indent="-317500" lvl="2" marL="1371600" marR="0" rtl="0" algn="l">
              <a:lnSpc>
                <a:spcPct val="115000"/>
              </a:lnSpc>
              <a:spcBef>
                <a:spcPts val="160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3pPr>
            <a:lvl4pPr indent="-317500" lvl="3" marL="1828800" marR="0" rtl="0" algn="l">
              <a:lnSpc>
                <a:spcPct val="115000"/>
              </a:lnSpc>
              <a:spcBef>
                <a:spcPts val="160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4pPr>
            <a:lvl5pPr indent="-317500" lvl="4" marL="2286000" marR="0" rtl="0" algn="l">
              <a:lnSpc>
                <a:spcPct val="115000"/>
              </a:lnSpc>
              <a:spcBef>
                <a:spcPts val="160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5pPr>
            <a:lvl6pPr indent="-317500" lvl="5" marL="2743200" marR="0" rtl="0" algn="l">
              <a:lnSpc>
                <a:spcPct val="115000"/>
              </a:lnSpc>
              <a:spcBef>
                <a:spcPts val="160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6pPr>
            <a:lvl7pPr indent="-317500" lvl="6" marL="3200400" marR="0" rtl="0" algn="l">
              <a:lnSpc>
                <a:spcPct val="115000"/>
              </a:lnSpc>
              <a:spcBef>
                <a:spcPts val="160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7pPr>
            <a:lvl8pPr indent="-317500" lvl="7" marL="3657600" marR="0" rtl="0" algn="l">
              <a:lnSpc>
                <a:spcPct val="115000"/>
              </a:lnSpc>
              <a:spcBef>
                <a:spcPts val="160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8pPr>
            <a:lvl9pPr indent="-317500" lvl="8" marL="4114800" marR="0" rtl="0" algn="l">
              <a:lnSpc>
                <a:spcPct val="115000"/>
              </a:lnSpc>
              <a:spcBef>
                <a:spcPts val="1600"/>
              </a:spcBef>
              <a:spcAft>
                <a:spcPts val="1600"/>
              </a:spcAft>
              <a:buClr>
                <a:schemeClr val="dk2"/>
              </a:buClr>
              <a:buSzPts val="1400"/>
              <a:buFont typeface="Arial"/>
              <a:buChar char="■"/>
              <a:defRPr b="0" i="0" sz="1400" u="none" cap="none" strike="noStrike">
                <a:solidFill>
                  <a:schemeClr val="dk2"/>
                </a:solidFill>
                <a:latin typeface="Arial"/>
                <a:ea typeface="Arial"/>
                <a:cs typeface="Arial"/>
                <a:sym typeface="Arial"/>
              </a:defRPr>
            </a:lvl9pPr>
          </a:lstStyle>
          <a:p/>
        </p:txBody>
      </p:sp>
      <p:sp>
        <p:nvSpPr>
          <p:cNvPr id="8" name="Google Shape;8;p8"/>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3.jpg"/><Relationship Id="rId4" Type="http://schemas.openxmlformats.org/officeDocument/2006/relationships/image" Target="../media/image4.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 Id="rId3" Type="http://schemas.openxmlformats.org/officeDocument/2006/relationships/comments" Target="../comments/comment1.xml"/><Relationship Id="rId4" Type="http://schemas.openxmlformats.org/officeDocument/2006/relationships/image" Target="../media/image2.jpg"/><Relationship Id="rId5" Type="http://schemas.openxmlformats.org/officeDocument/2006/relationships/image" Target="../media/image4.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Relationship Id="rId3" Type="http://schemas.openxmlformats.org/officeDocument/2006/relationships/image" Target="../media/image4.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xml"/><Relationship Id="rId3" Type="http://schemas.openxmlformats.org/officeDocument/2006/relationships/image" Target="../media/image4.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xml"/><Relationship Id="rId3" Type="http://schemas.openxmlformats.org/officeDocument/2006/relationships/image" Target="../media/image4.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6.xml"/><Relationship Id="rId3" Type="http://schemas.openxmlformats.org/officeDocument/2006/relationships/image" Target="../media/image4.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 Id="rId3" Type="http://schemas.openxmlformats.org/officeDocument/2006/relationships/image" Target="../media/image4.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 Id="rId3" Type="http://schemas.openxmlformats.org/officeDocument/2006/relationships/comments" Target="../comments/comment2.xml"/><Relationship Id="rId4" Type="http://schemas.openxmlformats.org/officeDocument/2006/relationships/image" Target="../media/image4.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 Id="rId3"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9" name="Shape 59"/>
        <p:cNvGrpSpPr/>
        <p:nvPr/>
      </p:nvGrpSpPr>
      <p:grpSpPr>
        <a:xfrm>
          <a:off x="0" y="0"/>
          <a:ext cx="0" cy="0"/>
          <a:chOff x="0" y="0"/>
          <a:chExt cx="0" cy="0"/>
        </a:xfrm>
      </p:grpSpPr>
      <p:pic>
        <p:nvPicPr>
          <p:cNvPr id="60" name="Google Shape;60;p1"/>
          <p:cNvPicPr preferRelativeResize="0"/>
          <p:nvPr/>
        </p:nvPicPr>
        <p:blipFill rotWithShape="1">
          <a:blip r:embed="rId3">
            <a:alphaModFix/>
          </a:blip>
          <a:srcRect b="0" l="0" r="0" t="0"/>
          <a:stretch/>
        </p:blipFill>
        <p:spPr>
          <a:xfrm>
            <a:off x="0" y="3777640"/>
            <a:ext cx="9144000" cy="1365860"/>
          </a:xfrm>
          <a:prstGeom prst="rect">
            <a:avLst/>
          </a:prstGeom>
          <a:noFill/>
          <a:ln>
            <a:noFill/>
          </a:ln>
        </p:spPr>
      </p:pic>
      <p:sp>
        <p:nvSpPr>
          <p:cNvPr id="61" name="Google Shape;61;p1"/>
          <p:cNvSpPr txBox="1"/>
          <p:nvPr/>
        </p:nvSpPr>
        <p:spPr>
          <a:xfrm>
            <a:off x="5874275" y="98375"/>
            <a:ext cx="3176100" cy="1267500"/>
          </a:xfrm>
          <a:prstGeom prst="rect">
            <a:avLst/>
          </a:prstGeom>
          <a:noFill/>
          <a:ln>
            <a:noFill/>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62" name="Google Shape;62;p1"/>
          <p:cNvSpPr txBox="1"/>
          <p:nvPr/>
        </p:nvSpPr>
        <p:spPr>
          <a:xfrm>
            <a:off x="1534774" y="963525"/>
            <a:ext cx="6607990" cy="2837544"/>
          </a:xfrm>
          <a:prstGeom prst="rect">
            <a:avLst/>
          </a:prstGeom>
          <a:noFill/>
          <a:ln>
            <a:noFill/>
          </a:ln>
        </p:spPr>
        <p:txBody>
          <a:bodyPr anchorCtr="0" anchor="t" bIns="91425" lIns="91425" spcFirstLastPara="1" rIns="91425" wrap="square" tIns="91425">
            <a:noAutofit/>
          </a:bodyPr>
          <a:lstStyle/>
          <a:p>
            <a:pPr indent="0" lvl="0" marL="0" marR="0" rtl="0" algn="l">
              <a:lnSpc>
                <a:spcPct val="150000"/>
              </a:lnSpc>
              <a:spcBef>
                <a:spcPts val="0"/>
              </a:spcBef>
              <a:spcAft>
                <a:spcPts val="0"/>
              </a:spcAft>
              <a:buClr>
                <a:srgbClr val="000000"/>
              </a:buClr>
              <a:buSzPts val="1400"/>
              <a:buFont typeface="Arial"/>
              <a:buNone/>
            </a:pPr>
            <a:r>
              <a:rPr b="1" i="0" lang="en" sz="1400" u="none" cap="none" strike="noStrike">
                <a:solidFill>
                  <a:srgbClr val="000000"/>
                </a:solidFill>
                <a:latin typeface="Arial"/>
                <a:ea typeface="Arial"/>
                <a:cs typeface="Arial"/>
                <a:sym typeface="Arial"/>
              </a:rPr>
              <a:t>SESSION : 14</a:t>
            </a:r>
            <a:endParaRPr b="0" i="0" sz="1400" u="none" cap="none" strike="noStrike">
              <a:solidFill>
                <a:srgbClr val="000000"/>
              </a:solidFill>
              <a:latin typeface="Arial"/>
              <a:ea typeface="Arial"/>
              <a:cs typeface="Arial"/>
              <a:sym typeface="Arial"/>
            </a:endParaRPr>
          </a:p>
          <a:p>
            <a:pPr indent="0" lvl="0" marL="0" marR="0" rtl="0" algn="l">
              <a:lnSpc>
                <a:spcPct val="150000"/>
              </a:lnSpc>
              <a:spcBef>
                <a:spcPts val="0"/>
              </a:spcBef>
              <a:spcAft>
                <a:spcPts val="0"/>
              </a:spcAft>
              <a:buClr>
                <a:srgbClr val="000000"/>
              </a:buClr>
              <a:buSzPts val="1400"/>
              <a:buFont typeface="Arial"/>
              <a:buNone/>
            </a:pPr>
            <a:r>
              <a:rPr b="1" i="0" lang="en" sz="1400" u="none" cap="none" strike="noStrike">
                <a:solidFill>
                  <a:srgbClr val="000000"/>
                </a:solidFill>
                <a:latin typeface="Arial"/>
                <a:ea typeface="Arial"/>
                <a:cs typeface="Arial"/>
                <a:sym typeface="Arial"/>
              </a:rPr>
              <a:t>CLASS : V</a:t>
            </a:r>
            <a:endParaRPr b="1" i="0" sz="1400" u="none" cap="none" strike="noStrike">
              <a:solidFill>
                <a:srgbClr val="000000"/>
              </a:solidFill>
              <a:latin typeface="Arial"/>
              <a:ea typeface="Arial"/>
              <a:cs typeface="Arial"/>
              <a:sym typeface="Arial"/>
            </a:endParaRPr>
          </a:p>
          <a:p>
            <a:pPr indent="0" lvl="0" marL="0" marR="0" rtl="0" algn="l">
              <a:lnSpc>
                <a:spcPct val="150000"/>
              </a:lnSpc>
              <a:spcBef>
                <a:spcPts val="0"/>
              </a:spcBef>
              <a:spcAft>
                <a:spcPts val="0"/>
              </a:spcAft>
              <a:buClr>
                <a:srgbClr val="000000"/>
              </a:buClr>
              <a:buSzPts val="1400"/>
              <a:buFont typeface="Arial"/>
              <a:buNone/>
            </a:pPr>
            <a:r>
              <a:rPr b="1" i="0" lang="en" sz="1400" u="none" cap="none" strike="noStrike">
                <a:solidFill>
                  <a:srgbClr val="000000"/>
                </a:solidFill>
                <a:latin typeface="Arial"/>
                <a:ea typeface="Arial"/>
                <a:cs typeface="Arial"/>
                <a:sym typeface="Arial"/>
              </a:rPr>
              <a:t>SUBJECT : MATHEMATICS</a:t>
            </a:r>
            <a:endParaRPr b="1" i="0" sz="1400" u="none" cap="none" strike="noStrike">
              <a:solidFill>
                <a:srgbClr val="000000"/>
              </a:solidFill>
              <a:latin typeface="Arial"/>
              <a:ea typeface="Arial"/>
              <a:cs typeface="Arial"/>
              <a:sym typeface="Arial"/>
            </a:endParaRPr>
          </a:p>
          <a:p>
            <a:pPr indent="0" lvl="0" marL="0" marR="0" rtl="0" algn="l">
              <a:lnSpc>
                <a:spcPct val="150000"/>
              </a:lnSpc>
              <a:spcBef>
                <a:spcPts val="0"/>
              </a:spcBef>
              <a:spcAft>
                <a:spcPts val="0"/>
              </a:spcAft>
              <a:buClr>
                <a:srgbClr val="000000"/>
              </a:buClr>
              <a:buSzPts val="1400"/>
              <a:buFont typeface="Arial"/>
              <a:buNone/>
            </a:pPr>
            <a:r>
              <a:rPr b="1" i="0" lang="en" sz="1400" u="none" cap="none" strike="noStrike">
                <a:solidFill>
                  <a:srgbClr val="000000"/>
                </a:solidFill>
                <a:latin typeface="Arial"/>
                <a:ea typeface="Arial"/>
                <a:cs typeface="Arial"/>
                <a:sym typeface="Arial"/>
              </a:rPr>
              <a:t>CHAPTER NUMBER: 6</a:t>
            </a:r>
            <a:endParaRPr b="1" i="0" sz="1400" u="none" cap="none" strike="noStrike">
              <a:solidFill>
                <a:srgbClr val="000000"/>
              </a:solidFill>
              <a:latin typeface="Arial"/>
              <a:ea typeface="Arial"/>
              <a:cs typeface="Arial"/>
              <a:sym typeface="Arial"/>
            </a:endParaRPr>
          </a:p>
          <a:p>
            <a:pPr indent="0" lvl="0" marL="0" marR="0" rtl="0" algn="l">
              <a:lnSpc>
                <a:spcPct val="150000"/>
              </a:lnSpc>
              <a:spcBef>
                <a:spcPts val="0"/>
              </a:spcBef>
              <a:spcAft>
                <a:spcPts val="0"/>
              </a:spcAft>
              <a:buClr>
                <a:srgbClr val="000000"/>
              </a:buClr>
              <a:buSzPts val="1400"/>
              <a:buFont typeface="Arial"/>
              <a:buNone/>
            </a:pPr>
            <a:r>
              <a:rPr b="1" i="0" lang="en" sz="1400" u="none" cap="none" strike="noStrike">
                <a:solidFill>
                  <a:srgbClr val="000000"/>
                </a:solidFill>
                <a:latin typeface="Arial"/>
                <a:ea typeface="Arial"/>
                <a:cs typeface="Arial"/>
                <a:sym typeface="Arial"/>
              </a:rPr>
              <a:t>CHAPTER NAME : Rounding off- Estimation</a:t>
            </a:r>
            <a:endParaRPr b="0" i="0" sz="1400" u="none" cap="none" strike="noStrike">
              <a:solidFill>
                <a:srgbClr val="000000"/>
              </a:solidFill>
              <a:latin typeface="Arial"/>
              <a:ea typeface="Arial"/>
              <a:cs typeface="Arial"/>
              <a:sym typeface="Arial"/>
            </a:endParaRPr>
          </a:p>
          <a:p>
            <a:pPr indent="0" lvl="0" marL="0" marR="0" rtl="0" algn="l">
              <a:lnSpc>
                <a:spcPct val="150000"/>
              </a:lnSpc>
              <a:spcBef>
                <a:spcPts val="0"/>
              </a:spcBef>
              <a:spcAft>
                <a:spcPts val="0"/>
              </a:spcAft>
              <a:buNone/>
            </a:pPr>
            <a:r>
              <a:rPr b="1" i="0" lang="en" sz="1400" u="none" cap="none" strike="noStrike">
                <a:solidFill>
                  <a:srgbClr val="000000"/>
                </a:solidFill>
                <a:latin typeface="Arial"/>
                <a:ea typeface="Arial"/>
                <a:cs typeface="Arial"/>
                <a:sym typeface="Arial"/>
              </a:rPr>
              <a:t>SUBTOPIC : </a:t>
            </a:r>
            <a:r>
              <a:rPr b="1" i="0" lang="en" sz="1800" u="none" cap="none" strike="noStrike">
                <a:solidFill>
                  <a:srgbClr val="000000"/>
                </a:solidFill>
                <a:latin typeface="Calibri"/>
                <a:ea typeface="Calibri"/>
                <a:cs typeface="Calibri"/>
                <a:sym typeface="Calibri"/>
              </a:rPr>
              <a:t>Estimation (Story sums)</a:t>
            </a:r>
            <a:endParaRPr/>
          </a:p>
          <a:p>
            <a:pPr indent="0" lvl="0" marL="0" marR="0" rtl="0" algn="l">
              <a:lnSpc>
                <a:spcPct val="150000"/>
              </a:lnSpc>
              <a:spcBef>
                <a:spcPts val="0"/>
              </a:spcBef>
              <a:spcAft>
                <a:spcPts val="0"/>
              </a:spcAft>
              <a:buNone/>
            </a:pPr>
            <a:r>
              <a:rPr b="1" i="0" lang="en" sz="1800" u="none" cap="none" strike="noStrike">
                <a:solidFill>
                  <a:srgbClr val="000000"/>
                </a:solidFill>
                <a:latin typeface="Calibri"/>
                <a:ea typeface="Calibri"/>
                <a:cs typeface="Calibri"/>
                <a:sym typeface="Calibri"/>
              </a:rPr>
              <a:t>	   Exercise-6 C Q.No. 4 to 7</a:t>
            </a:r>
            <a:endParaRPr b="1" i="0" sz="2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None/>
            </a:pPr>
            <a:br>
              <a:rPr b="1" i="0" lang="en" sz="2400" u="none" cap="none" strike="noStrike">
                <a:solidFill>
                  <a:srgbClr val="000000"/>
                </a:solidFill>
                <a:latin typeface="Arial"/>
                <a:ea typeface="Arial"/>
                <a:cs typeface="Arial"/>
                <a:sym typeface="Arial"/>
              </a:rPr>
            </a:br>
            <a:br>
              <a:rPr b="0" i="0" lang="en" sz="2400" u="none" cap="none" strike="noStrike">
                <a:solidFill>
                  <a:srgbClr val="000000"/>
                </a:solidFill>
                <a:latin typeface="Arial"/>
                <a:ea typeface="Arial"/>
                <a:cs typeface="Arial"/>
                <a:sym typeface="Arial"/>
              </a:rPr>
            </a:br>
            <a:endParaRPr b="1" i="0" sz="1400" u="none" cap="none" strike="noStrike">
              <a:solidFill>
                <a:srgbClr val="000000"/>
              </a:solidFill>
              <a:latin typeface="Arial"/>
              <a:ea typeface="Arial"/>
              <a:cs typeface="Arial"/>
              <a:sym typeface="Arial"/>
            </a:endParaRPr>
          </a:p>
        </p:txBody>
      </p:sp>
      <p:pic>
        <p:nvPicPr>
          <p:cNvPr id="63" name="Google Shape;63;p1"/>
          <p:cNvPicPr preferRelativeResize="0"/>
          <p:nvPr/>
        </p:nvPicPr>
        <p:blipFill rotWithShape="1">
          <a:blip r:embed="rId4">
            <a:alphaModFix/>
          </a:blip>
          <a:srcRect b="0" l="0" r="0" t="0"/>
          <a:stretch/>
        </p:blipFill>
        <p:spPr>
          <a:xfrm>
            <a:off x="8063323" y="76200"/>
            <a:ext cx="1024924" cy="678400"/>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7" name="Shape 67"/>
        <p:cNvGrpSpPr/>
        <p:nvPr/>
      </p:nvGrpSpPr>
      <p:grpSpPr>
        <a:xfrm>
          <a:off x="0" y="0"/>
          <a:ext cx="0" cy="0"/>
          <a:chOff x="0" y="0"/>
          <a:chExt cx="0" cy="0"/>
        </a:xfrm>
      </p:grpSpPr>
      <p:sp>
        <p:nvSpPr>
          <p:cNvPr id="68" name="Google Shape;68;p20"/>
          <p:cNvSpPr txBox="1"/>
          <p:nvPr/>
        </p:nvSpPr>
        <p:spPr>
          <a:xfrm>
            <a:off x="272675" y="285050"/>
            <a:ext cx="8688300" cy="460017"/>
          </a:xfrm>
          <a:prstGeom prst="rect">
            <a:avLst/>
          </a:prstGeom>
          <a:noFill/>
          <a:ln>
            <a:noFill/>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Clr>
                <a:srgbClr val="000000"/>
              </a:buClr>
              <a:buSzPts val="2200"/>
              <a:buFont typeface="Arial"/>
              <a:buNone/>
            </a:pPr>
            <a:r>
              <a:rPr b="1" i="0" lang="en" sz="2200" u="none" cap="none" strike="noStrike">
                <a:solidFill>
                  <a:srgbClr val="FF0000"/>
                </a:solidFill>
                <a:latin typeface="Arial"/>
                <a:ea typeface="Arial"/>
                <a:cs typeface="Arial"/>
                <a:sym typeface="Arial"/>
              </a:rPr>
              <a:t>6.3 ESTIMATION – STORY SUMS</a:t>
            </a:r>
            <a:endParaRPr b="1" i="0" sz="2200" u="none" cap="none" strike="noStrike">
              <a:solidFill>
                <a:srgbClr val="FF0000"/>
              </a:solidFill>
              <a:latin typeface="Arial"/>
              <a:ea typeface="Arial"/>
              <a:cs typeface="Arial"/>
              <a:sym typeface="Arial"/>
            </a:endParaRPr>
          </a:p>
        </p:txBody>
      </p:sp>
      <p:sp>
        <p:nvSpPr>
          <p:cNvPr id="69" name="Google Shape;69;p20"/>
          <p:cNvSpPr txBox="1"/>
          <p:nvPr/>
        </p:nvSpPr>
        <p:spPr>
          <a:xfrm>
            <a:off x="365818" y="1072805"/>
            <a:ext cx="8232532" cy="3051723"/>
          </a:xfrm>
          <a:prstGeom prst="rect">
            <a:avLst/>
          </a:prstGeom>
          <a:noFill/>
          <a:ln>
            <a:noFill/>
          </a:ln>
        </p:spPr>
        <p:txBody>
          <a:bodyPr anchorCtr="0" anchor="t" bIns="91425" lIns="91425" spcFirstLastPara="1" rIns="91425" wrap="square" tIns="91425">
            <a:noAutofit/>
          </a:bodyPr>
          <a:lstStyle/>
          <a:p>
            <a:pPr indent="0" lvl="0" marL="0" marR="0" rtl="0" algn="just">
              <a:lnSpc>
                <a:spcPct val="150000"/>
              </a:lnSpc>
              <a:spcBef>
                <a:spcPts val="0"/>
              </a:spcBef>
              <a:spcAft>
                <a:spcPts val="0"/>
              </a:spcAft>
              <a:buNone/>
            </a:pPr>
            <a:r>
              <a:rPr b="1" i="0" lang="en" sz="2000" u="sng" cap="none" strike="noStrike">
                <a:solidFill>
                  <a:srgbClr val="000000"/>
                </a:solidFill>
                <a:latin typeface="Calibri"/>
                <a:ea typeface="Calibri"/>
                <a:cs typeface="Calibri"/>
                <a:sym typeface="Calibri"/>
              </a:rPr>
              <a:t>RULE – 1</a:t>
            </a:r>
            <a:r>
              <a:rPr b="1" i="0" lang="en" sz="2000" u="none" cap="none" strike="noStrike">
                <a:solidFill>
                  <a:srgbClr val="000000"/>
                </a:solidFill>
                <a:latin typeface="Calibri"/>
                <a:ea typeface="Calibri"/>
                <a:cs typeface="Calibri"/>
                <a:sym typeface="Calibri"/>
              </a:rPr>
              <a:t> In case rounding off </a:t>
            </a:r>
            <a:r>
              <a:rPr b="1" i="0" lang="en" sz="2000" u="none" cap="none" strike="noStrike">
                <a:solidFill>
                  <a:srgbClr val="FF0000"/>
                </a:solidFill>
                <a:latin typeface="Calibri"/>
                <a:ea typeface="Calibri"/>
                <a:cs typeface="Calibri"/>
                <a:sym typeface="Calibri"/>
              </a:rPr>
              <a:t>place value is not specified</a:t>
            </a:r>
            <a:r>
              <a:rPr b="1" i="0" lang="en" sz="2000" u="none" cap="none" strike="noStrike">
                <a:solidFill>
                  <a:srgbClr val="000000"/>
                </a:solidFill>
                <a:latin typeface="Calibri"/>
                <a:ea typeface="Calibri"/>
                <a:cs typeface="Calibri"/>
                <a:sym typeface="Calibri"/>
              </a:rPr>
              <a:t>, we add or subtract numbers having different digits by </a:t>
            </a:r>
            <a:r>
              <a:rPr b="1" i="0" lang="en" sz="2000" u="none" cap="none" strike="noStrike">
                <a:solidFill>
                  <a:srgbClr val="FF0000"/>
                </a:solidFill>
                <a:latin typeface="Calibri"/>
                <a:ea typeface="Calibri"/>
                <a:cs typeface="Calibri"/>
                <a:sym typeface="Calibri"/>
              </a:rPr>
              <a:t>rounding off all the numbers to the greatest place of the number having the least number of digits.</a:t>
            </a:r>
            <a:endParaRPr/>
          </a:p>
          <a:p>
            <a:pPr indent="0" lvl="0" marL="0" marR="0" rtl="0" algn="just">
              <a:lnSpc>
                <a:spcPct val="150000"/>
              </a:lnSpc>
              <a:spcBef>
                <a:spcPts val="0"/>
              </a:spcBef>
              <a:spcAft>
                <a:spcPts val="0"/>
              </a:spcAft>
              <a:buNone/>
            </a:pPr>
            <a:r>
              <a:rPr b="1" i="0" lang="en" sz="2000" u="sng" cap="none" strike="noStrike">
                <a:solidFill>
                  <a:srgbClr val="000000"/>
                </a:solidFill>
                <a:latin typeface="Calibri"/>
                <a:ea typeface="Calibri"/>
                <a:cs typeface="Calibri"/>
                <a:sym typeface="Calibri"/>
              </a:rPr>
              <a:t>RULE – 2</a:t>
            </a:r>
            <a:r>
              <a:rPr b="1" i="0" lang="en" sz="2000" u="none" cap="none" strike="noStrike">
                <a:solidFill>
                  <a:srgbClr val="000000"/>
                </a:solidFill>
                <a:latin typeface="Calibri"/>
                <a:ea typeface="Calibri"/>
                <a:cs typeface="Calibri"/>
                <a:sym typeface="Calibri"/>
              </a:rPr>
              <a:t>   </a:t>
            </a:r>
            <a:r>
              <a:rPr b="1" i="0" lang="en" sz="2000" u="none" cap="none" strike="noStrike">
                <a:solidFill>
                  <a:schemeClr val="dk1"/>
                </a:solidFill>
                <a:latin typeface="Calibri"/>
                <a:ea typeface="Calibri"/>
                <a:cs typeface="Calibri"/>
                <a:sym typeface="Calibri"/>
              </a:rPr>
              <a:t>When finding the product of numbers, we round off each factor to its greatest place and multiply the rounded off factors.</a:t>
            </a:r>
            <a:endParaRPr b="0" i="0" sz="1400" u="none" cap="none" strike="noStrike">
              <a:solidFill>
                <a:srgbClr val="000000"/>
              </a:solidFill>
              <a:latin typeface="Calibri"/>
              <a:ea typeface="Calibri"/>
              <a:cs typeface="Calibri"/>
              <a:sym typeface="Calibri"/>
            </a:endParaRPr>
          </a:p>
        </p:txBody>
      </p:sp>
      <p:pic>
        <p:nvPicPr>
          <p:cNvPr descr="C:\Users\Sanjukta Dash\Downloads\images.jpg" id="70" name="Google Shape;70;p20"/>
          <p:cNvPicPr preferRelativeResize="0"/>
          <p:nvPr/>
        </p:nvPicPr>
        <p:blipFill rotWithShape="1">
          <a:blip r:embed="rId4">
            <a:alphaModFix/>
          </a:blip>
          <a:srcRect b="0" l="0" r="0" t="0"/>
          <a:stretch/>
        </p:blipFill>
        <p:spPr>
          <a:xfrm>
            <a:off x="1" y="3762934"/>
            <a:ext cx="1778000" cy="1380565"/>
          </a:xfrm>
          <a:prstGeom prst="rect">
            <a:avLst/>
          </a:prstGeom>
          <a:noFill/>
          <a:ln>
            <a:noFill/>
          </a:ln>
        </p:spPr>
      </p:pic>
      <p:pic>
        <p:nvPicPr>
          <p:cNvPr id="71" name="Google Shape;71;p20"/>
          <p:cNvPicPr preferRelativeResize="0"/>
          <p:nvPr/>
        </p:nvPicPr>
        <p:blipFill rotWithShape="1">
          <a:blip r:embed="rId5">
            <a:alphaModFix/>
          </a:blip>
          <a:srcRect b="0" l="0" r="0" t="0"/>
          <a:stretch/>
        </p:blipFill>
        <p:spPr>
          <a:xfrm>
            <a:off x="8063323" y="76200"/>
            <a:ext cx="1024924" cy="678400"/>
          </a:xfrm>
          <a:prstGeom prst="rect">
            <a:avLst/>
          </a:prstGeom>
          <a:noFill/>
          <a:ln>
            <a:noFill/>
          </a:ln>
        </p:spPr>
      </p:pic>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5" name="Shape 75"/>
        <p:cNvGrpSpPr/>
        <p:nvPr/>
      </p:nvGrpSpPr>
      <p:grpSpPr>
        <a:xfrm>
          <a:off x="0" y="0"/>
          <a:ext cx="0" cy="0"/>
          <a:chOff x="0" y="0"/>
          <a:chExt cx="0" cy="0"/>
        </a:xfrm>
      </p:grpSpPr>
      <p:sp>
        <p:nvSpPr>
          <p:cNvPr id="76" name="Google Shape;76;p21"/>
          <p:cNvSpPr txBox="1"/>
          <p:nvPr>
            <p:ph type="title"/>
          </p:nvPr>
        </p:nvSpPr>
        <p:spPr>
          <a:xfrm>
            <a:off x="862574" y="184025"/>
            <a:ext cx="6482100" cy="474300"/>
          </a:xfrm>
          <a:prstGeom prst="rect">
            <a:avLst/>
          </a:prstGeom>
          <a:solidFill>
            <a:schemeClr val="lt1"/>
          </a:solidFill>
          <a:ln cap="flat" cmpd="sng" w="25400">
            <a:solidFill>
              <a:schemeClr val="accent2"/>
            </a:solidFill>
            <a:prstDash val="solid"/>
            <a:round/>
            <a:headEnd len="sm" w="sm" type="none"/>
            <a:tailEnd len="sm" w="sm" type="none"/>
          </a:ln>
        </p:spPr>
        <p:txBody>
          <a:bodyPr anchorCtr="0" anchor="t" bIns="91425" lIns="91425" spcFirstLastPara="1" rIns="91425" wrap="square" tIns="91425">
            <a:noAutofit/>
          </a:bodyPr>
          <a:lstStyle/>
          <a:p>
            <a:pPr indent="0" lvl="0" marL="0" rtl="0" algn="ctr">
              <a:lnSpc>
                <a:spcPct val="100000"/>
              </a:lnSpc>
              <a:spcBef>
                <a:spcPts val="0"/>
              </a:spcBef>
              <a:spcAft>
                <a:spcPts val="0"/>
              </a:spcAft>
              <a:buSzPts val="2800"/>
              <a:buNone/>
            </a:pPr>
            <a:r>
              <a:rPr b="1" lang="en" sz="2200">
                <a:solidFill>
                  <a:srgbClr val="FF0000"/>
                </a:solidFill>
                <a:latin typeface="Arial"/>
                <a:ea typeface="Arial"/>
                <a:cs typeface="Arial"/>
                <a:sym typeface="Arial"/>
              </a:rPr>
              <a:t>EXERCISE – 6 (C )</a:t>
            </a:r>
            <a:endParaRPr b="1" sz="2200">
              <a:solidFill>
                <a:srgbClr val="FF0000"/>
              </a:solidFill>
            </a:endParaRPr>
          </a:p>
        </p:txBody>
      </p:sp>
      <p:sp>
        <p:nvSpPr>
          <p:cNvPr id="77" name="Google Shape;77;p21"/>
          <p:cNvSpPr txBox="1"/>
          <p:nvPr>
            <p:ph idx="1" type="body"/>
          </p:nvPr>
        </p:nvSpPr>
        <p:spPr>
          <a:xfrm>
            <a:off x="127001" y="677334"/>
            <a:ext cx="7854949" cy="4015316"/>
          </a:xfrm>
          <a:prstGeom prst="rect">
            <a:avLst/>
          </a:prstGeom>
          <a:noFill/>
          <a:ln>
            <a:noFill/>
          </a:ln>
        </p:spPr>
        <p:txBody>
          <a:bodyPr anchorCtr="0" anchor="t" bIns="91425" lIns="91425" spcFirstLastPara="1" rIns="91425" wrap="square" tIns="91425">
            <a:noAutofit/>
          </a:bodyPr>
          <a:lstStyle/>
          <a:p>
            <a:pPr indent="-342900" lvl="0" marL="457200" rtl="0" algn="l">
              <a:lnSpc>
                <a:spcPct val="150000"/>
              </a:lnSpc>
              <a:spcBef>
                <a:spcPts val="0"/>
              </a:spcBef>
              <a:spcAft>
                <a:spcPts val="0"/>
              </a:spcAft>
              <a:buSzPts val="1800"/>
              <a:buNone/>
            </a:pPr>
            <a:r>
              <a:rPr b="1" lang="en">
                <a:solidFill>
                  <a:srgbClr val="FF0000"/>
                </a:solidFill>
                <a:latin typeface="Calibri"/>
                <a:ea typeface="Calibri"/>
                <a:cs typeface="Calibri"/>
                <a:sym typeface="Calibri"/>
              </a:rPr>
              <a:t>Q.No. 4  Choose the best answer from the answers given in the brackets :</a:t>
            </a:r>
            <a:endParaRPr/>
          </a:p>
          <a:p>
            <a:pPr indent="-342900" lvl="0" marL="457200" rtl="0" algn="l">
              <a:lnSpc>
                <a:spcPct val="200000"/>
              </a:lnSpc>
              <a:spcBef>
                <a:spcPts val="0"/>
              </a:spcBef>
              <a:spcAft>
                <a:spcPts val="0"/>
              </a:spcAft>
              <a:buSzPts val="1800"/>
              <a:buAutoNum type="alphaLcParenR"/>
            </a:pPr>
            <a:r>
              <a:rPr b="1" lang="en">
                <a:solidFill>
                  <a:srgbClr val="FF0000"/>
                </a:solidFill>
                <a:latin typeface="Calibri"/>
                <a:ea typeface="Calibri"/>
                <a:cs typeface="Calibri"/>
                <a:sym typeface="Calibri"/>
              </a:rPr>
              <a:t>242 + 406 		[ 500, 600, 700 ]</a:t>
            </a:r>
            <a:endParaRPr/>
          </a:p>
          <a:p>
            <a:pPr indent="-342900" lvl="0" marL="457200" rtl="0" algn="l">
              <a:lnSpc>
                <a:spcPct val="200000"/>
              </a:lnSpc>
              <a:spcBef>
                <a:spcPts val="0"/>
              </a:spcBef>
              <a:spcAft>
                <a:spcPts val="0"/>
              </a:spcAft>
              <a:buSzPts val="1800"/>
              <a:buAutoNum type="alphaLcParenR"/>
            </a:pPr>
            <a:r>
              <a:rPr b="1" lang="en">
                <a:solidFill>
                  <a:srgbClr val="FF0000"/>
                </a:solidFill>
                <a:latin typeface="Calibri"/>
                <a:ea typeface="Calibri"/>
                <a:cs typeface="Calibri"/>
                <a:sym typeface="Calibri"/>
              </a:rPr>
              <a:t>2415 + 1076 + 3662	[ 7000, 8000, 9000 ]</a:t>
            </a:r>
            <a:endParaRPr/>
          </a:p>
          <a:p>
            <a:pPr indent="-342900" lvl="0" marL="457200" rtl="0" algn="l">
              <a:lnSpc>
                <a:spcPct val="200000"/>
              </a:lnSpc>
              <a:spcBef>
                <a:spcPts val="0"/>
              </a:spcBef>
              <a:spcAft>
                <a:spcPts val="0"/>
              </a:spcAft>
              <a:buSzPts val="1800"/>
              <a:buAutoNum type="alphaLcParenR"/>
            </a:pPr>
            <a:r>
              <a:rPr b="1" lang="en">
                <a:solidFill>
                  <a:srgbClr val="FF0000"/>
                </a:solidFill>
                <a:latin typeface="Calibri"/>
                <a:ea typeface="Calibri"/>
                <a:cs typeface="Calibri"/>
                <a:sym typeface="Calibri"/>
              </a:rPr>
              <a:t>4745 – 1828 		[ 2000, 3000, 4000 ] </a:t>
            </a:r>
            <a:endParaRPr/>
          </a:p>
          <a:p>
            <a:pPr indent="-342900" lvl="0" marL="457200" rtl="0" algn="l">
              <a:lnSpc>
                <a:spcPct val="200000"/>
              </a:lnSpc>
              <a:spcBef>
                <a:spcPts val="0"/>
              </a:spcBef>
              <a:spcAft>
                <a:spcPts val="0"/>
              </a:spcAft>
              <a:buSzPts val="1800"/>
              <a:buAutoNum type="alphaLcParenR"/>
            </a:pPr>
            <a:r>
              <a:rPr b="1" lang="en">
                <a:solidFill>
                  <a:srgbClr val="FF0000"/>
                </a:solidFill>
                <a:latin typeface="Calibri"/>
                <a:ea typeface="Calibri"/>
                <a:cs typeface="Calibri"/>
                <a:sym typeface="Calibri"/>
              </a:rPr>
              <a:t>9412 – 6814		[ 2000, 3000, 4000 ]</a:t>
            </a:r>
            <a:endParaRPr/>
          </a:p>
          <a:p>
            <a:pPr indent="-342900" lvl="0" marL="457200" rtl="0" algn="l">
              <a:lnSpc>
                <a:spcPct val="200000"/>
              </a:lnSpc>
              <a:spcBef>
                <a:spcPts val="0"/>
              </a:spcBef>
              <a:spcAft>
                <a:spcPts val="0"/>
              </a:spcAft>
              <a:buSzPts val="1800"/>
              <a:buAutoNum type="alphaLcParenR"/>
            </a:pPr>
            <a:r>
              <a:rPr b="1" lang="en">
                <a:solidFill>
                  <a:srgbClr val="FF0000"/>
                </a:solidFill>
                <a:latin typeface="Calibri"/>
                <a:ea typeface="Calibri"/>
                <a:cs typeface="Calibri"/>
                <a:sym typeface="Calibri"/>
              </a:rPr>
              <a:t>878 × 98		[ 85000, 92000, 90000 ]</a:t>
            </a:r>
            <a:endParaRPr/>
          </a:p>
          <a:p>
            <a:pPr indent="-342900" lvl="0" marL="457200" rtl="0" algn="l">
              <a:lnSpc>
                <a:spcPct val="200000"/>
              </a:lnSpc>
              <a:spcBef>
                <a:spcPts val="0"/>
              </a:spcBef>
              <a:spcAft>
                <a:spcPts val="0"/>
              </a:spcAft>
              <a:buSzPts val="1800"/>
              <a:buAutoNum type="alphaLcParenR"/>
            </a:pPr>
            <a:r>
              <a:rPr b="1" lang="en">
                <a:solidFill>
                  <a:srgbClr val="FF0000"/>
                </a:solidFill>
                <a:latin typeface="Calibri"/>
                <a:ea typeface="Calibri"/>
                <a:cs typeface="Calibri"/>
                <a:sym typeface="Calibri"/>
              </a:rPr>
              <a:t>2488 × 18		[ 30,000 ; 60000 ; 40,000 ]</a:t>
            </a:r>
            <a:endParaRPr>
              <a:solidFill>
                <a:schemeClr val="dk1"/>
              </a:solidFill>
              <a:latin typeface="Calibri"/>
              <a:ea typeface="Calibri"/>
              <a:cs typeface="Calibri"/>
              <a:sym typeface="Calibri"/>
            </a:endParaRPr>
          </a:p>
          <a:p>
            <a:pPr indent="-342900" lvl="0" marL="457200" rtl="0" algn="l">
              <a:lnSpc>
                <a:spcPct val="100000"/>
              </a:lnSpc>
              <a:spcBef>
                <a:spcPts val="0"/>
              </a:spcBef>
              <a:spcAft>
                <a:spcPts val="0"/>
              </a:spcAft>
              <a:buSzPts val="1800"/>
              <a:buNone/>
            </a:pPr>
            <a:r>
              <a:t/>
            </a:r>
            <a:endParaRPr>
              <a:solidFill>
                <a:schemeClr val="dk1"/>
              </a:solidFill>
              <a:latin typeface="Calibri"/>
              <a:ea typeface="Calibri"/>
              <a:cs typeface="Calibri"/>
              <a:sym typeface="Calibri"/>
            </a:endParaRPr>
          </a:p>
          <a:p>
            <a:pPr indent="-342900" lvl="0" marL="457200" rtl="0" algn="l">
              <a:lnSpc>
                <a:spcPct val="100000"/>
              </a:lnSpc>
              <a:spcBef>
                <a:spcPts val="0"/>
              </a:spcBef>
              <a:spcAft>
                <a:spcPts val="0"/>
              </a:spcAft>
              <a:buSzPts val="1800"/>
              <a:buNone/>
            </a:pPr>
            <a:r>
              <a:rPr lang="en">
                <a:solidFill>
                  <a:schemeClr val="dk1"/>
                </a:solidFill>
                <a:latin typeface="Calibri"/>
                <a:ea typeface="Calibri"/>
                <a:cs typeface="Calibri"/>
                <a:sym typeface="Calibri"/>
              </a:rPr>
              <a:t>			</a:t>
            </a:r>
            <a:endParaRPr/>
          </a:p>
        </p:txBody>
      </p:sp>
      <p:sp>
        <p:nvSpPr>
          <p:cNvPr id="78" name="Google Shape;78;p21"/>
          <p:cNvSpPr/>
          <p:nvPr/>
        </p:nvSpPr>
        <p:spPr>
          <a:xfrm>
            <a:off x="3467100" y="1314450"/>
            <a:ext cx="495300" cy="381000"/>
          </a:xfrm>
          <a:prstGeom prst="ellipse">
            <a:avLst/>
          </a:prstGeom>
          <a:noFill/>
          <a:ln cap="flat" cmpd="sng" w="25400">
            <a:solidFill>
              <a:schemeClr val="dk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b="0" i="0" sz="1400" u="none" cap="none" strike="noStrike">
              <a:solidFill>
                <a:schemeClr val="dk1"/>
              </a:solidFill>
              <a:latin typeface="Arial"/>
              <a:ea typeface="Arial"/>
              <a:cs typeface="Arial"/>
              <a:sym typeface="Arial"/>
            </a:endParaRPr>
          </a:p>
        </p:txBody>
      </p:sp>
      <p:sp>
        <p:nvSpPr>
          <p:cNvPr id="79" name="Google Shape;79;p21"/>
          <p:cNvSpPr/>
          <p:nvPr/>
        </p:nvSpPr>
        <p:spPr>
          <a:xfrm>
            <a:off x="3041650" y="1879600"/>
            <a:ext cx="546100" cy="381000"/>
          </a:xfrm>
          <a:prstGeom prst="ellipse">
            <a:avLst/>
          </a:prstGeom>
          <a:noFill/>
          <a:ln cap="flat" cmpd="sng" w="25400">
            <a:solidFill>
              <a:schemeClr val="dk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b="0" i="0" sz="1400" u="none" cap="none" strike="noStrike">
              <a:solidFill>
                <a:schemeClr val="dk1"/>
              </a:solidFill>
              <a:latin typeface="Arial"/>
              <a:ea typeface="Arial"/>
              <a:cs typeface="Arial"/>
              <a:sym typeface="Arial"/>
            </a:endParaRPr>
          </a:p>
        </p:txBody>
      </p:sp>
      <p:sp>
        <p:nvSpPr>
          <p:cNvPr id="80" name="Google Shape;80;p21"/>
          <p:cNvSpPr/>
          <p:nvPr/>
        </p:nvSpPr>
        <p:spPr>
          <a:xfrm>
            <a:off x="3606800" y="2419350"/>
            <a:ext cx="546100" cy="381000"/>
          </a:xfrm>
          <a:prstGeom prst="ellipse">
            <a:avLst/>
          </a:prstGeom>
          <a:noFill/>
          <a:ln cap="flat" cmpd="sng" w="25400">
            <a:solidFill>
              <a:schemeClr val="dk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b="0" i="0" sz="1400" u="none" cap="none" strike="noStrike">
              <a:solidFill>
                <a:schemeClr val="dk1"/>
              </a:solidFill>
              <a:latin typeface="Arial"/>
              <a:ea typeface="Arial"/>
              <a:cs typeface="Arial"/>
              <a:sym typeface="Arial"/>
            </a:endParaRPr>
          </a:p>
        </p:txBody>
      </p:sp>
      <p:sp>
        <p:nvSpPr>
          <p:cNvPr id="81" name="Google Shape;81;p21"/>
          <p:cNvSpPr/>
          <p:nvPr/>
        </p:nvSpPr>
        <p:spPr>
          <a:xfrm>
            <a:off x="3028950" y="2971800"/>
            <a:ext cx="546100" cy="381000"/>
          </a:xfrm>
          <a:prstGeom prst="ellipse">
            <a:avLst/>
          </a:prstGeom>
          <a:noFill/>
          <a:ln cap="flat" cmpd="sng" w="25400">
            <a:solidFill>
              <a:schemeClr val="dk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b="0" i="0" sz="1400" u="none" cap="none" strike="noStrike">
              <a:solidFill>
                <a:schemeClr val="dk1"/>
              </a:solidFill>
              <a:latin typeface="Arial"/>
              <a:ea typeface="Arial"/>
              <a:cs typeface="Arial"/>
              <a:sym typeface="Arial"/>
            </a:endParaRPr>
          </a:p>
        </p:txBody>
      </p:sp>
      <p:sp>
        <p:nvSpPr>
          <p:cNvPr id="82" name="Google Shape;82;p21"/>
          <p:cNvSpPr/>
          <p:nvPr/>
        </p:nvSpPr>
        <p:spPr>
          <a:xfrm>
            <a:off x="4400550" y="3524250"/>
            <a:ext cx="679450" cy="381000"/>
          </a:xfrm>
          <a:prstGeom prst="ellipse">
            <a:avLst/>
          </a:prstGeom>
          <a:noFill/>
          <a:ln cap="flat" cmpd="sng" w="25400">
            <a:solidFill>
              <a:schemeClr val="dk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b="0" i="0" sz="1400" u="none" cap="none" strike="noStrike">
              <a:solidFill>
                <a:schemeClr val="dk1"/>
              </a:solidFill>
              <a:latin typeface="Arial"/>
              <a:ea typeface="Arial"/>
              <a:cs typeface="Arial"/>
              <a:sym typeface="Arial"/>
            </a:endParaRPr>
          </a:p>
        </p:txBody>
      </p:sp>
      <p:sp>
        <p:nvSpPr>
          <p:cNvPr id="83" name="Google Shape;83;p21"/>
          <p:cNvSpPr/>
          <p:nvPr/>
        </p:nvSpPr>
        <p:spPr>
          <a:xfrm>
            <a:off x="4603750" y="4083050"/>
            <a:ext cx="704850" cy="381000"/>
          </a:xfrm>
          <a:prstGeom prst="ellipse">
            <a:avLst/>
          </a:prstGeom>
          <a:noFill/>
          <a:ln cap="flat" cmpd="sng" w="25400">
            <a:solidFill>
              <a:schemeClr val="dk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b="0" i="0" sz="1400" u="none" cap="none" strike="noStrike">
              <a:solidFill>
                <a:schemeClr val="dk1"/>
              </a:solidFill>
              <a:latin typeface="Arial"/>
              <a:ea typeface="Arial"/>
              <a:cs typeface="Arial"/>
              <a:sym typeface="Arial"/>
            </a:endParaRPr>
          </a:p>
        </p:txBody>
      </p:sp>
      <p:pic>
        <p:nvPicPr>
          <p:cNvPr id="84" name="Google Shape;84;p21"/>
          <p:cNvPicPr preferRelativeResize="0"/>
          <p:nvPr/>
        </p:nvPicPr>
        <p:blipFill rotWithShape="1">
          <a:blip r:embed="rId3">
            <a:alphaModFix/>
          </a:blip>
          <a:srcRect b="0" l="0" r="0" t="0"/>
          <a:stretch/>
        </p:blipFill>
        <p:spPr>
          <a:xfrm>
            <a:off x="8063323" y="76200"/>
            <a:ext cx="1024924" cy="678400"/>
          </a:xfrm>
          <a:prstGeom prst="rect">
            <a:avLst/>
          </a:prstGeom>
          <a:noFill/>
          <a:ln>
            <a:noFill/>
          </a:ln>
        </p:spPr>
      </p:pic>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78"/>
                                        </p:tgtEl>
                                        <p:attrNameLst>
                                          <p:attrName>style.visibility</p:attrName>
                                        </p:attrNameLst>
                                      </p:cBhvr>
                                      <p:to>
                                        <p:strVal val="visible"/>
                                      </p:to>
                                    </p:set>
                                    <p:animEffect filter="fade" transition="in">
                                      <p:cBhvr>
                                        <p:cTn dur="2000"/>
                                        <p:tgtEl>
                                          <p:spTgt spid="78"/>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79"/>
                                        </p:tgtEl>
                                        <p:attrNameLst>
                                          <p:attrName>style.visibility</p:attrName>
                                        </p:attrNameLst>
                                      </p:cBhvr>
                                      <p:to>
                                        <p:strVal val="visible"/>
                                      </p:to>
                                    </p:set>
                                    <p:animEffect filter="fade" transition="in">
                                      <p:cBhvr>
                                        <p:cTn dur="500"/>
                                        <p:tgtEl>
                                          <p:spTgt spid="79"/>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80"/>
                                        </p:tgtEl>
                                        <p:attrNameLst>
                                          <p:attrName>style.visibility</p:attrName>
                                        </p:attrNameLst>
                                      </p:cBhvr>
                                      <p:to>
                                        <p:strVal val="visible"/>
                                      </p:to>
                                    </p:set>
                                    <p:animEffect filter="fade" transition="in">
                                      <p:cBhvr>
                                        <p:cTn dur="500"/>
                                        <p:tgtEl>
                                          <p:spTgt spid="80"/>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81"/>
                                        </p:tgtEl>
                                        <p:attrNameLst>
                                          <p:attrName>style.visibility</p:attrName>
                                        </p:attrNameLst>
                                      </p:cBhvr>
                                      <p:to>
                                        <p:strVal val="visible"/>
                                      </p:to>
                                    </p:set>
                                    <p:animEffect filter="fade" transition="in">
                                      <p:cBhvr>
                                        <p:cTn dur="500"/>
                                        <p:tgtEl>
                                          <p:spTgt spid="81"/>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82"/>
                                        </p:tgtEl>
                                        <p:attrNameLst>
                                          <p:attrName>style.visibility</p:attrName>
                                        </p:attrNameLst>
                                      </p:cBhvr>
                                      <p:to>
                                        <p:strVal val="visible"/>
                                      </p:to>
                                    </p:set>
                                    <p:animEffect filter="fade" transition="in">
                                      <p:cBhvr>
                                        <p:cTn dur="500"/>
                                        <p:tgtEl>
                                          <p:spTgt spid="82"/>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83"/>
                                        </p:tgtEl>
                                        <p:attrNameLst>
                                          <p:attrName>style.visibility</p:attrName>
                                        </p:attrNameLst>
                                      </p:cBhvr>
                                      <p:to>
                                        <p:strVal val="visible"/>
                                      </p:to>
                                    </p:set>
                                    <p:animEffect filter="fade" transition="in">
                                      <p:cBhvr>
                                        <p:cTn dur="500"/>
                                        <p:tgtEl>
                                          <p:spTgt spid="83"/>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8" name="Shape 88"/>
        <p:cNvGrpSpPr/>
        <p:nvPr/>
      </p:nvGrpSpPr>
      <p:grpSpPr>
        <a:xfrm>
          <a:off x="0" y="0"/>
          <a:ext cx="0" cy="0"/>
          <a:chOff x="0" y="0"/>
          <a:chExt cx="0" cy="0"/>
        </a:xfrm>
      </p:grpSpPr>
      <p:sp>
        <p:nvSpPr>
          <p:cNvPr id="89" name="Google Shape;89;p22"/>
          <p:cNvSpPr txBox="1"/>
          <p:nvPr>
            <p:ph type="title"/>
          </p:nvPr>
        </p:nvSpPr>
        <p:spPr>
          <a:xfrm>
            <a:off x="862574" y="184025"/>
            <a:ext cx="6057300" cy="474300"/>
          </a:xfrm>
          <a:prstGeom prst="rect">
            <a:avLst/>
          </a:prstGeom>
          <a:solidFill>
            <a:schemeClr val="lt1"/>
          </a:solidFill>
          <a:ln cap="flat" cmpd="sng" w="25400">
            <a:solidFill>
              <a:schemeClr val="accent2"/>
            </a:solidFill>
            <a:prstDash val="solid"/>
            <a:round/>
            <a:headEnd len="sm" w="sm" type="none"/>
            <a:tailEnd len="sm" w="sm" type="none"/>
          </a:ln>
        </p:spPr>
        <p:txBody>
          <a:bodyPr anchorCtr="0" anchor="t" bIns="91425" lIns="91425" spcFirstLastPara="1" rIns="91425" wrap="square" tIns="91425">
            <a:noAutofit/>
          </a:bodyPr>
          <a:lstStyle/>
          <a:p>
            <a:pPr indent="0" lvl="0" marL="0" rtl="0" algn="ctr">
              <a:lnSpc>
                <a:spcPct val="100000"/>
              </a:lnSpc>
              <a:spcBef>
                <a:spcPts val="0"/>
              </a:spcBef>
              <a:spcAft>
                <a:spcPts val="0"/>
              </a:spcAft>
              <a:buSzPts val="2800"/>
              <a:buNone/>
            </a:pPr>
            <a:r>
              <a:rPr b="1" lang="en" sz="2200">
                <a:solidFill>
                  <a:srgbClr val="FF0000"/>
                </a:solidFill>
                <a:latin typeface="Arial"/>
                <a:ea typeface="Arial"/>
                <a:cs typeface="Arial"/>
                <a:sym typeface="Arial"/>
              </a:rPr>
              <a:t>EXERCISE – 6 (C )</a:t>
            </a:r>
            <a:endParaRPr b="1" sz="2200">
              <a:solidFill>
                <a:srgbClr val="FF0000"/>
              </a:solidFill>
            </a:endParaRPr>
          </a:p>
        </p:txBody>
      </p:sp>
      <p:sp>
        <p:nvSpPr>
          <p:cNvPr id="90" name="Google Shape;90;p22"/>
          <p:cNvSpPr txBox="1"/>
          <p:nvPr>
            <p:ph idx="1" type="body"/>
          </p:nvPr>
        </p:nvSpPr>
        <p:spPr>
          <a:xfrm>
            <a:off x="127001" y="677334"/>
            <a:ext cx="8906932" cy="536989"/>
          </a:xfrm>
          <a:prstGeom prst="rect">
            <a:avLst/>
          </a:prstGeom>
          <a:noFill/>
          <a:ln>
            <a:noFill/>
          </a:ln>
        </p:spPr>
        <p:txBody>
          <a:bodyPr anchorCtr="0" anchor="t" bIns="91425" lIns="91425" spcFirstLastPara="1" rIns="91425" wrap="square" tIns="91425">
            <a:noAutofit/>
          </a:bodyPr>
          <a:lstStyle/>
          <a:p>
            <a:pPr indent="-342900" lvl="0" marL="457200" rtl="0" algn="l">
              <a:lnSpc>
                <a:spcPct val="150000"/>
              </a:lnSpc>
              <a:spcBef>
                <a:spcPts val="0"/>
              </a:spcBef>
              <a:spcAft>
                <a:spcPts val="0"/>
              </a:spcAft>
              <a:buSzPts val="1800"/>
              <a:buNone/>
            </a:pPr>
            <a:r>
              <a:rPr b="1" lang="en">
                <a:solidFill>
                  <a:srgbClr val="FF0000"/>
                </a:solidFill>
                <a:latin typeface="Calibri"/>
                <a:ea typeface="Calibri"/>
                <a:cs typeface="Calibri"/>
                <a:sym typeface="Calibri"/>
              </a:rPr>
              <a:t>Q.No.5  A cassette costs Rs. 37. Approximately, how much will 21 cassettes cost?</a:t>
            </a:r>
            <a:endParaRPr b="1">
              <a:solidFill>
                <a:srgbClr val="FF0000"/>
              </a:solidFill>
              <a:latin typeface="Calibri"/>
              <a:ea typeface="Calibri"/>
              <a:cs typeface="Calibri"/>
              <a:sym typeface="Calibri"/>
            </a:endParaRPr>
          </a:p>
          <a:p>
            <a:pPr indent="-342900" lvl="0" marL="457200" rtl="0" algn="l">
              <a:lnSpc>
                <a:spcPct val="150000"/>
              </a:lnSpc>
              <a:spcBef>
                <a:spcPts val="0"/>
              </a:spcBef>
              <a:spcAft>
                <a:spcPts val="0"/>
              </a:spcAft>
              <a:buSzPts val="1800"/>
              <a:buNone/>
            </a:pPr>
            <a:r>
              <a:t/>
            </a:r>
            <a:endParaRPr>
              <a:solidFill>
                <a:schemeClr val="dk1"/>
              </a:solidFill>
              <a:latin typeface="Calibri"/>
              <a:ea typeface="Calibri"/>
              <a:cs typeface="Calibri"/>
              <a:sym typeface="Calibri"/>
            </a:endParaRPr>
          </a:p>
          <a:p>
            <a:pPr indent="-342900" lvl="0" marL="457200" rtl="0" algn="l">
              <a:lnSpc>
                <a:spcPct val="100000"/>
              </a:lnSpc>
              <a:spcBef>
                <a:spcPts val="0"/>
              </a:spcBef>
              <a:spcAft>
                <a:spcPts val="0"/>
              </a:spcAft>
              <a:buSzPts val="1800"/>
              <a:buNone/>
            </a:pPr>
            <a:r>
              <a:t/>
            </a:r>
            <a:endParaRPr>
              <a:solidFill>
                <a:schemeClr val="dk1"/>
              </a:solidFill>
              <a:latin typeface="Calibri"/>
              <a:ea typeface="Calibri"/>
              <a:cs typeface="Calibri"/>
              <a:sym typeface="Calibri"/>
            </a:endParaRPr>
          </a:p>
          <a:p>
            <a:pPr indent="-342900" lvl="0" marL="457200" rtl="0" algn="l">
              <a:lnSpc>
                <a:spcPct val="100000"/>
              </a:lnSpc>
              <a:spcBef>
                <a:spcPts val="0"/>
              </a:spcBef>
              <a:spcAft>
                <a:spcPts val="0"/>
              </a:spcAft>
              <a:buSzPts val="1800"/>
              <a:buNone/>
            </a:pPr>
            <a:r>
              <a:rPr lang="en">
                <a:solidFill>
                  <a:schemeClr val="dk1"/>
                </a:solidFill>
                <a:latin typeface="Calibri"/>
                <a:ea typeface="Calibri"/>
                <a:cs typeface="Calibri"/>
                <a:sym typeface="Calibri"/>
              </a:rPr>
              <a:t>			</a:t>
            </a:r>
            <a:endParaRPr/>
          </a:p>
        </p:txBody>
      </p:sp>
      <p:sp>
        <p:nvSpPr>
          <p:cNvPr id="91" name="Google Shape;91;p22"/>
          <p:cNvSpPr txBox="1"/>
          <p:nvPr/>
        </p:nvSpPr>
        <p:spPr>
          <a:xfrm>
            <a:off x="297413" y="1329662"/>
            <a:ext cx="7805727" cy="923330"/>
          </a:xfrm>
          <a:prstGeom prst="rect">
            <a:avLst/>
          </a:prstGeom>
          <a:noFill/>
          <a:ln>
            <a:noFill/>
          </a:ln>
        </p:spPr>
        <p:txBody>
          <a:bodyPr anchorCtr="0" anchor="t" bIns="45700" lIns="91425" spcFirstLastPara="1" rIns="91425" wrap="square" tIns="45700">
            <a:spAutoFit/>
          </a:bodyPr>
          <a:lstStyle/>
          <a:p>
            <a:pPr indent="0" lvl="0" marL="0" marR="0" rtl="0" algn="l">
              <a:lnSpc>
                <a:spcPct val="150000"/>
              </a:lnSpc>
              <a:spcBef>
                <a:spcPts val="0"/>
              </a:spcBef>
              <a:spcAft>
                <a:spcPts val="0"/>
              </a:spcAft>
              <a:buNone/>
            </a:pPr>
            <a:r>
              <a:rPr b="1" i="0" lang="en" sz="1800" u="none" cap="none" strike="noStrike">
                <a:solidFill>
                  <a:schemeClr val="dk1"/>
                </a:solidFill>
                <a:latin typeface="Calibri"/>
                <a:ea typeface="Calibri"/>
                <a:cs typeface="Calibri"/>
                <a:sym typeface="Calibri"/>
              </a:rPr>
              <a:t>Solution :</a:t>
            </a:r>
            <a:endParaRPr/>
          </a:p>
          <a:p>
            <a:pPr indent="0" lvl="0" marL="0" marR="0" rtl="0" algn="l">
              <a:lnSpc>
                <a:spcPct val="150000"/>
              </a:lnSpc>
              <a:spcBef>
                <a:spcPts val="0"/>
              </a:spcBef>
              <a:spcAft>
                <a:spcPts val="0"/>
              </a:spcAft>
              <a:buNone/>
            </a:pPr>
            <a:r>
              <a:rPr b="0" i="0" lang="en" sz="1800" u="none" cap="none" strike="noStrike">
                <a:solidFill>
                  <a:schemeClr val="dk1"/>
                </a:solidFill>
                <a:latin typeface="Calibri"/>
                <a:ea typeface="Calibri"/>
                <a:cs typeface="Calibri"/>
                <a:sym typeface="Calibri"/>
              </a:rPr>
              <a:t>	Round off  37 and 21 to their greatest place value  and multiply</a:t>
            </a:r>
            <a:endParaRPr b="0" i="0" sz="1800" u="none" cap="none" strike="noStrike">
              <a:solidFill>
                <a:srgbClr val="000000"/>
              </a:solidFill>
              <a:latin typeface="Arial"/>
              <a:ea typeface="Arial"/>
              <a:cs typeface="Arial"/>
              <a:sym typeface="Arial"/>
            </a:endParaRPr>
          </a:p>
        </p:txBody>
      </p:sp>
      <p:sp>
        <p:nvSpPr>
          <p:cNvPr id="92" name="Google Shape;92;p22"/>
          <p:cNvSpPr txBox="1"/>
          <p:nvPr/>
        </p:nvSpPr>
        <p:spPr>
          <a:xfrm>
            <a:off x="1255609" y="2203357"/>
            <a:ext cx="4161000" cy="6465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1" i="0" lang="en" sz="1800" u="none" cap="none" strike="noStrike">
                <a:solidFill>
                  <a:srgbClr val="FF0000"/>
                </a:solidFill>
                <a:latin typeface="Calibri"/>
                <a:ea typeface="Calibri"/>
                <a:cs typeface="Calibri"/>
                <a:sym typeface="Calibri"/>
              </a:rPr>
              <a:t>37		                40</a:t>
            </a:r>
            <a:endParaRPr/>
          </a:p>
          <a:p>
            <a:pPr indent="0" lvl="0" marL="0" marR="0" rtl="0" algn="l">
              <a:lnSpc>
                <a:spcPct val="100000"/>
              </a:lnSpc>
              <a:spcBef>
                <a:spcPts val="0"/>
              </a:spcBef>
              <a:spcAft>
                <a:spcPts val="0"/>
              </a:spcAft>
              <a:buNone/>
            </a:pPr>
            <a:r>
              <a:rPr b="1" i="0" lang="en" sz="1800" u="none" cap="none" strike="noStrike">
                <a:solidFill>
                  <a:srgbClr val="FF0000"/>
                </a:solidFill>
                <a:latin typeface="Calibri"/>
                <a:ea typeface="Calibri"/>
                <a:cs typeface="Calibri"/>
                <a:sym typeface="Calibri"/>
              </a:rPr>
              <a:t>21 		                20	</a:t>
            </a:r>
            <a:endParaRPr b="0" i="0" sz="1800" u="none" cap="none" strike="noStrike">
              <a:solidFill>
                <a:srgbClr val="000000"/>
              </a:solidFill>
              <a:latin typeface="Calibri"/>
              <a:ea typeface="Calibri"/>
              <a:cs typeface="Calibri"/>
              <a:sym typeface="Calibri"/>
            </a:endParaRPr>
          </a:p>
        </p:txBody>
      </p:sp>
      <p:sp>
        <p:nvSpPr>
          <p:cNvPr id="93" name="Google Shape;93;p22"/>
          <p:cNvSpPr txBox="1"/>
          <p:nvPr/>
        </p:nvSpPr>
        <p:spPr>
          <a:xfrm>
            <a:off x="226771" y="3040668"/>
            <a:ext cx="7604689" cy="463075"/>
          </a:xfrm>
          <a:prstGeom prst="rect">
            <a:avLst/>
          </a:prstGeom>
          <a:noFill/>
          <a:ln>
            <a:noFill/>
          </a:ln>
        </p:spPr>
        <p:txBody>
          <a:bodyPr anchorCtr="0" anchor="t" bIns="45700" lIns="91425" spcFirstLastPara="1" rIns="91425" wrap="square" tIns="45700">
            <a:spAutoFit/>
          </a:bodyPr>
          <a:lstStyle/>
          <a:p>
            <a:pPr indent="0" lvl="0" marL="0" marR="0" rtl="0" algn="l">
              <a:lnSpc>
                <a:spcPct val="150000"/>
              </a:lnSpc>
              <a:spcBef>
                <a:spcPts val="0"/>
              </a:spcBef>
              <a:spcAft>
                <a:spcPts val="0"/>
              </a:spcAft>
              <a:buNone/>
            </a:pPr>
            <a:r>
              <a:rPr b="0" i="0" lang="en" sz="1800" u="none" cap="none" strike="noStrike">
                <a:solidFill>
                  <a:schemeClr val="dk1"/>
                </a:solidFill>
                <a:latin typeface="Calibri"/>
                <a:ea typeface="Calibri"/>
                <a:cs typeface="Calibri"/>
                <a:sym typeface="Calibri"/>
              </a:rPr>
              <a:t>	Cost of 21 cassettes = </a:t>
            </a:r>
            <a:r>
              <a:rPr b="1" i="0" lang="en" sz="1800" u="none" cap="none" strike="noStrike">
                <a:solidFill>
                  <a:srgbClr val="FF0000"/>
                </a:solidFill>
                <a:latin typeface="Calibri"/>
                <a:ea typeface="Calibri"/>
                <a:cs typeface="Calibri"/>
                <a:sym typeface="Calibri"/>
              </a:rPr>
              <a:t>40 ×  20 = 800</a:t>
            </a:r>
            <a:r>
              <a:rPr b="0" i="0" lang="en" sz="1800" u="none" cap="none" strike="noStrike">
                <a:solidFill>
                  <a:schemeClr val="dk1"/>
                </a:solidFill>
                <a:latin typeface="Calibri"/>
                <a:ea typeface="Calibri"/>
                <a:cs typeface="Calibri"/>
                <a:sym typeface="Calibri"/>
              </a:rPr>
              <a:t>	</a:t>
            </a:r>
            <a:endParaRPr b="0" i="0" sz="1800" u="none" cap="none" strike="noStrike">
              <a:solidFill>
                <a:srgbClr val="000000"/>
              </a:solidFill>
              <a:latin typeface="Arial"/>
              <a:ea typeface="Arial"/>
              <a:cs typeface="Arial"/>
              <a:sym typeface="Arial"/>
            </a:endParaRPr>
          </a:p>
        </p:txBody>
      </p:sp>
      <p:cxnSp>
        <p:nvCxnSpPr>
          <p:cNvPr id="94" name="Google Shape;94;p22"/>
          <p:cNvCxnSpPr/>
          <p:nvPr/>
        </p:nvCxnSpPr>
        <p:spPr>
          <a:xfrm flipH="1" rot="10800000">
            <a:off x="1909268" y="2362809"/>
            <a:ext cx="1009497" cy="7316"/>
          </a:xfrm>
          <a:prstGeom prst="straightConnector1">
            <a:avLst/>
          </a:prstGeom>
          <a:noFill/>
          <a:ln cap="flat" cmpd="sng" w="25400">
            <a:solidFill>
              <a:schemeClr val="dk1"/>
            </a:solidFill>
            <a:prstDash val="solid"/>
            <a:round/>
            <a:headEnd len="sm" w="sm" type="none"/>
            <a:tailEnd len="med" w="med" type="stealth"/>
          </a:ln>
          <a:effectLst>
            <a:outerShdw blurRad="40000" rotWithShape="0" dir="5400000" dist="20000">
              <a:srgbClr val="000000">
                <a:alpha val="37647"/>
              </a:srgbClr>
            </a:outerShdw>
          </a:effectLst>
        </p:spPr>
      </p:cxnSp>
      <p:cxnSp>
        <p:nvCxnSpPr>
          <p:cNvPr id="95" name="Google Shape;95;p22"/>
          <p:cNvCxnSpPr/>
          <p:nvPr/>
        </p:nvCxnSpPr>
        <p:spPr>
          <a:xfrm flipH="1" rot="10800000">
            <a:off x="1900733" y="2690775"/>
            <a:ext cx="1009497" cy="7316"/>
          </a:xfrm>
          <a:prstGeom prst="straightConnector1">
            <a:avLst/>
          </a:prstGeom>
          <a:noFill/>
          <a:ln cap="flat" cmpd="sng" w="25400">
            <a:solidFill>
              <a:schemeClr val="dk1"/>
            </a:solidFill>
            <a:prstDash val="solid"/>
            <a:round/>
            <a:headEnd len="sm" w="sm" type="none"/>
            <a:tailEnd len="med" w="med" type="stealth"/>
          </a:ln>
          <a:effectLst>
            <a:outerShdw blurRad="40000" rotWithShape="0" dir="5400000" dist="20000">
              <a:srgbClr val="000000">
                <a:alpha val="37647"/>
              </a:srgbClr>
            </a:outerShdw>
          </a:effectLst>
        </p:spPr>
      </p:cxnSp>
      <p:sp>
        <p:nvSpPr>
          <p:cNvPr id="96" name="Google Shape;96;p22"/>
          <p:cNvSpPr txBox="1"/>
          <p:nvPr/>
        </p:nvSpPr>
        <p:spPr>
          <a:xfrm>
            <a:off x="181660" y="3595405"/>
            <a:ext cx="7604689" cy="507831"/>
          </a:xfrm>
          <a:prstGeom prst="rect">
            <a:avLst/>
          </a:prstGeom>
          <a:noFill/>
          <a:ln>
            <a:noFill/>
          </a:ln>
        </p:spPr>
        <p:txBody>
          <a:bodyPr anchorCtr="0" anchor="t" bIns="45700" lIns="91425" spcFirstLastPara="1" rIns="91425" wrap="square" tIns="45700">
            <a:spAutoFit/>
          </a:bodyPr>
          <a:lstStyle/>
          <a:p>
            <a:pPr indent="0" lvl="0" marL="0" marR="0" rtl="0" algn="l">
              <a:lnSpc>
                <a:spcPct val="150000"/>
              </a:lnSpc>
              <a:spcBef>
                <a:spcPts val="0"/>
              </a:spcBef>
              <a:spcAft>
                <a:spcPts val="0"/>
              </a:spcAft>
              <a:buNone/>
            </a:pPr>
            <a:r>
              <a:rPr b="0" i="0" lang="en" sz="1800" u="none" cap="none" strike="noStrike">
                <a:solidFill>
                  <a:schemeClr val="dk1"/>
                </a:solidFill>
                <a:latin typeface="Calibri"/>
                <a:ea typeface="Calibri"/>
                <a:cs typeface="Calibri"/>
                <a:sym typeface="Calibri"/>
              </a:rPr>
              <a:t>	So, approximate cost of 21 cassettes is Rs.800.</a:t>
            </a:r>
            <a:endParaRPr b="0" i="0" sz="1800" u="none" cap="none" strike="noStrike">
              <a:solidFill>
                <a:srgbClr val="000000"/>
              </a:solidFill>
              <a:latin typeface="Arial"/>
              <a:ea typeface="Arial"/>
              <a:cs typeface="Arial"/>
              <a:sym typeface="Arial"/>
            </a:endParaRPr>
          </a:p>
        </p:txBody>
      </p:sp>
      <p:pic>
        <p:nvPicPr>
          <p:cNvPr id="97" name="Google Shape;97;p22"/>
          <p:cNvPicPr preferRelativeResize="0"/>
          <p:nvPr/>
        </p:nvPicPr>
        <p:blipFill rotWithShape="1">
          <a:blip r:embed="rId3">
            <a:alphaModFix/>
          </a:blip>
          <a:srcRect b="0" l="0" r="0" t="0"/>
          <a:stretch/>
        </p:blipFill>
        <p:spPr>
          <a:xfrm>
            <a:off x="8063323" y="76200"/>
            <a:ext cx="1024924" cy="678400"/>
          </a:xfrm>
          <a:prstGeom prst="rect">
            <a:avLst/>
          </a:prstGeom>
          <a:noFill/>
          <a:ln>
            <a:noFill/>
          </a:ln>
        </p:spPr>
      </p:pic>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91"/>
                                        </p:tgtEl>
                                        <p:attrNameLst>
                                          <p:attrName>style.visibility</p:attrName>
                                        </p:attrNameLst>
                                      </p:cBhvr>
                                      <p:to>
                                        <p:strVal val="visible"/>
                                      </p:to>
                                    </p:set>
                                    <p:animEffect filter="fade" transition="in">
                                      <p:cBhvr>
                                        <p:cTn dur="2000"/>
                                        <p:tgtEl>
                                          <p:spTgt spid="91"/>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92"/>
                                        </p:tgtEl>
                                        <p:attrNameLst>
                                          <p:attrName>style.visibility</p:attrName>
                                        </p:attrNameLst>
                                      </p:cBhvr>
                                      <p:to>
                                        <p:strVal val="visible"/>
                                      </p:to>
                                    </p:set>
                                    <p:animEffect filter="fade" transition="in">
                                      <p:cBhvr>
                                        <p:cTn dur="2000"/>
                                        <p:tgtEl>
                                          <p:spTgt spid="92"/>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93"/>
                                        </p:tgtEl>
                                        <p:attrNameLst>
                                          <p:attrName>style.visibility</p:attrName>
                                        </p:attrNameLst>
                                      </p:cBhvr>
                                      <p:to>
                                        <p:strVal val="visible"/>
                                      </p:to>
                                    </p:set>
                                    <p:animEffect filter="fade" transition="in">
                                      <p:cBhvr>
                                        <p:cTn dur="2000"/>
                                        <p:tgtEl>
                                          <p:spTgt spid="93"/>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96"/>
                                        </p:tgtEl>
                                        <p:attrNameLst>
                                          <p:attrName>style.visibility</p:attrName>
                                        </p:attrNameLst>
                                      </p:cBhvr>
                                      <p:to>
                                        <p:strVal val="visible"/>
                                      </p:to>
                                    </p:set>
                                    <p:animEffect filter="fade" transition="in">
                                      <p:cBhvr>
                                        <p:cTn dur="2000"/>
                                        <p:tgtEl>
                                          <p:spTgt spid="96"/>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1" name="Shape 101"/>
        <p:cNvGrpSpPr/>
        <p:nvPr/>
      </p:nvGrpSpPr>
      <p:grpSpPr>
        <a:xfrm>
          <a:off x="0" y="0"/>
          <a:ext cx="0" cy="0"/>
          <a:chOff x="0" y="0"/>
          <a:chExt cx="0" cy="0"/>
        </a:xfrm>
      </p:grpSpPr>
      <p:sp>
        <p:nvSpPr>
          <p:cNvPr id="102" name="Google Shape;102;p23"/>
          <p:cNvSpPr txBox="1"/>
          <p:nvPr>
            <p:ph type="title"/>
          </p:nvPr>
        </p:nvSpPr>
        <p:spPr>
          <a:xfrm>
            <a:off x="862574" y="184025"/>
            <a:ext cx="6416700" cy="474300"/>
          </a:xfrm>
          <a:prstGeom prst="rect">
            <a:avLst/>
          </a:prstGeom>
          <a:solidFill>
            <a:schemeClr val="lt1"/>
          </a:solidFill>
          <a:ln cap="flat" cmpd="sng" w="25400">
            <a:solidFill>
              <a:schemeClr val="accent2"/>
            </a:solidFill>
            <a:prstDash val="solid"/>
            <a:round/>
            <a:headEnd len="sm" w="sm" type="none"/>
            <a:tailEnd len="sm" w="sm" type="none"/>
          </a:ln>
        </p:spPr>
        <p:txBody>
          <a:bodyPr anchorCtr="0" anchor="t" bIns="91425" lIns="91425" spcFirstLastPara="1" rIns="91425" wrap="square" tIns="91425">
            <a:noAutofit/>
          </a:bodyPr>
          <a:lstStyle/>
          <a:p>
            <a:pPr indent="0" lvl="0" marL="0" rtl="0" algn="ctr">
              <a:lnSpc>
                <a:spcPct val="100000"/>
              </a:lnSpc>
              <a:spcBef>
                <a:spcPts val="0"/>
              </a:spcBef>
              <a:spcAft>
                <a:spcPts val="0"/>
              </a:spcAft>
              <a:buSzPts val="2800"/>
              <a:buNone/>
            </a:pPr>
            <a:r>
              <a:rPr b="1" lang="en" sz="2200">
                <a:solidFill>
                  <a:srgbClr val="FF0000"/>
                </a:solidFill>
                <a:latin typeface="Arial"/>
                <a:ea typeface="Arial"/>
                <a:cs typeface="Arial"/>
                <a:sym typeface="Arial"/>
              </a:rPr>
              <a:t>EXERCISE – 6 (C )</a:t>
            </a:r>
            <a:endParaRPr b="1" sz="2200">
              <a:solidFill>
                <a:srgbClr val="FF0000"/>
              </a:solidFill>
            </a:endParaRPr>
          </a:p>
        </p:txBody>
      </p:sp>
      <p:sp>
        <p:nvSpPr>
          <p:cNvPr id="103" name="Google Shape;103;p23"/>
          <p:cNvSpPr txBox="1"/>
          <p:nvPr>
            <p:ph idx="1" type="body"/>
          </p:nvPr>
        </p:nvSpPr>
        <p:spPr>
          <a:xfrm>
            <a:off x="112370" y="779746"/>
            <a:ext cx="8906932" cy="536989"/>
          </a:xfrm>
          <a:prstGeom prst="rect">
            <a:avLst/>
          </a:prstGeom>
          <a:noFill/>
          <a:ln>
            <a:noFill/>
          </a:ln>
        </p:spPr>
        <p:txBody>
          <a:bodyPr anchorCtr="0" anchor="t" bIns="91425" lIns="91425" spcFirstLastPara="1" rIns="91425" wrap="square" tIns="91425">
            <a:noAutofit/>
          </a:bodyPr>
          <a:lstStyle/>
          <a:p>
            <a:pPr indent="-342900" lvl="0" marL="457200" rtl="0" algn="l">
              <a:lnSpc>
                <a:spcPct val="100000"/>
              </a:lnSpc>
              <a:spcBef>
                <a:spcPts val="0"/>
              </a:spcBef>
              <a:spcAft>
                <a:spcPts val="0"/>
              </a:spcAft>
              <a:buSzPts val="1800"/>
              <a:buNone/>
            </a:pPr>
            <a:r>
              <a:rPr b="1" lang="en">
                <a:solidFill>
                  <a:srgbClr val="FF0000"/>
                </a:solidFill>
                <a:latin typeface="Calibri"/>
                <a:ea typeface="Calibri"/>
                <a:cs typeface="Calibri"/>
                <a:sym typeface="Calibri"/>
              </a:rPr>
              <a:t>Q.No.6  Rohan had Rs.9846. He bought a music player for Rs.6248. Estimate the money Rohan is left with him?</a:t>
            </a:r>
            <a:endParaRPr b="1">
              <a:solidFill>
                <a:srgbClr val="FF0000"/>
              </a:solidFill>
              <a:latin typeface="Calibri"/>
              <a:ea typeface="Calibri"/>
              <a:cs typeface="Calibri"/>
              <a:sym typeface="Calibri"/>
            </a:endParaRPr>
          </a:p>
          <a:p>
            <a:pPr indent="-342900" lvl="0" marL="457200" rtl="0" algn="l">
              <a:lnSpc>
                <a:spcPct val="150000"/>
              </a:lnSpc>
              <a:spcBef>
                <a:spcPts val="0"/>
              </a:spcBef>
              <a:spcAft>
                <a:spcPts val="0"/>
              </a:spcAft>
              <a:buSzPts val="1800"/>
              <a:buNone/>
            </a:pPr>
            <a:r>
              <a:t/>
            </a:r>
            <a:endParaRPr>
              <a:solidFill>
                <a:schemeClr val="dk1"/>
              </a:solidFill>
              <a:latin typeface="Calibri"/>
              <a:ea typeface="Calibri"/>
              <a:cs typeface="Calibri"/>
              <a:sym typeface="Calibri"/>
            </a:endParaRPr>
          </a:p>
          <a:p>
            <a:pPr indent="-342900" lvl="0" marL="457200" rtl="0" algn="l">
              <a:lnSpc>
                <a:spcPct val="100000"/>
              </a:lnSpc>
              <a:spcBef>
                <a:spcPts val="0"/>
              </a:spcBef>
              <a:spcAft>
                <a:spcPts val="0"/>
              </a:spcAft>
              <a:buSzPts val="1800"/>
              <a:buNone/>
            </a:pPr>
            <a:r>
              <a:t/>
            </a:r>
            <a:endParaRPr>
              <a:solidFill>
                <a:schemeClr val="dk1"/>
              </a:solidFill>
              <a:latin typeface="Calibri"/>
              <a:ea typeface="Calibri"/>
              <a:cs typeface="Calibri"/>
              <a:sym typeface="Calibri"/>
            </a:endParaRPr>
          </a:p>
          <a:p>
            <a:pPr indent="-342900" lvl="0" marL="457200" rtl="0" algn="l">
              <a:lnSpc>
                <a:spcPct val="100000"/>
              </a:lnSpc>
              <a:spcBef>
                <a:spcPts val="0"/>
              </a:spcBef>
              <a:spcAft>
                <a:spcPts val="0"/>
              </a:spcAft>
              <a:buSzPts val="1800"/>
              <a:buNone/>
            </a:pPr>
            <a:r>
              <a:rPr lang="en">
                <a:solidFill>
                  <a:schemeClr val="dk1"/>
                </a:solidFill>
                <a:latin typeface="Calibri"/>
                <a:ea typeface="Calibri"/>
                <a:cs typeface="Calibri"/>
                <a:sym typeface="Calibri"/>
              </a:rPr>
              <a:t>			</a:t>
            </a:r>
            <a:endParaRPr/>
          </a:p>
        </p:txBody>
      </p:sp>
      <p:sp>
        <p:nvSpPr>
          <p:cNvPr id="104" name="Google Shape;104;p23"/>
          <p:cNvSpPr txBox="1"/>
          <p:nvPr/>
        </p:nvSpPr>
        <p:spPr>
          <a:xfrm>
            <a:off x="253522" y="1483282"/>
            <a:ext cx="7805727" cy="646331"/>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1" i="0" lang="en" sz="1800" u="none" cap="none" strike="noStrike">
                <a:solidFill>
                  <a:schemeClr val="dk1"/>
                </a:solidFill>
                <a:latin typeface="Calibri"/>
                <a:ea typeface="Calibri"/>
                <a:cs typeface="Calibri"/>
                <a:sym typeface="Calibri"/>
              </a:rPr>
              <a:t>Solution :</a:t>
            </a:r>
            <a:endParaRPr/>
          </a:p>
          <a:p>
            <a:pPr indent="0" lvl="0" marL="0" marR="0" rtl="0" algn="l">
              <a:lnSpc>
                <a:spcPct val="100000"/>
              </a:lnSpc>
              <a:spcBef>
                <a:spcPts val="0"/>
              </a:spcBef>
              <a:spcAft>
                <a:spcPts val="0"/>
              </a:spcAft>
              <a:buNone/>
            </a:pPr>
            <a:r>
              <a:rPr b="0" i="0" lang="en" sz="1800" u="none" cap="none" strike="noStrike">
                <a:solidFill>
                  <a:schemeClr val="dk1"/>
                </a:solidFill>
                <a:latin typeface="Calibri"/>
                <a:ea typeface="Calibri"/>
                <a:cs typeface="Calibri"/>
                <a:sym typeface="Calibri"/>
              </a:rPr>
              <a:t>	Round off  9846 and 6248 to the nearest 1000, we get</a:t>
            </a:r>
            <a:endParaRPr b="0" i="0" sz="1800" u="none" cap="none" strike="noStrike">
              <a:solidFill>
                <a:srgbClr val="000000"/>
              </a:solidFill>
              <a:latin typeface="Arial"/>
              <a:ea typeface="Arial"/>
              <a:cs typeface="Arial"/>
              <a:sym typeface="Arial"/>
            </a:endParaRPr>
          </a:p>
        </p:txBody>
      </p:sp>
      <p:sp>
        <p:nvSpPr>
          <p:cNvPr id="105" name="Google Shape;105;p23"/>
          <p:cNvSpPr txBox="1"/>
          <p:nvPr/>
        </p:nvSpPr>
        <p:spPr>
          <a:xfrm>
            <a:off x="1255609" y="2203357"/>
            <a:ext cx="4161117" cy="646331"/>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1" i="0" lang="en" sz="1800" u="none" cap="none" strike="noStrike">
                <a:solidFill>
                  <a:srgbClr val="FF0000"/>
                </a:solidFill>
                <a:latin typeface="Calibri"/>
                <a:ea typeface="Calibri"/>
                <a:cs typeface="Calibri"/>
                <a:sym typeface="Calibri"/>
              </a:rPr>
              <a:t>9846		10000</a:t>
            </a:r>
            <a:endParaRPr/>
          </a:p>
          <a:p>
            <a:pPr indent="0" lvl="0" marL="0" marR="0" rtl="0" algn="l">
              <a:lnSpc>
                <a:spcPct val="100000"/>
              </a:lnSpc>
              <a:spcBef>
                <a:spcPts val="0"/>
              </a:spcBef>
              <a:spcAft>
                <a:spcPts val="0"/>
              </a:spcAft>
              <a:buNone/>
            </a:pPr>
            <a:r>
              <a:rPr b="1" i="0" lang="en" sz="1800" u="none" cap="none" strike="noStrike">
                <a:solidFill>
                  <a:srgbClr val="FF0000"/>
                </a:solidFill>
                <a:latin typeface="Calibri"/>
                <a:ea typeface="Calibri"/>
                <a:cs typeface="Calibri"/>
                <a:sym typeface="Calibri"/>
              </a:rPr>
              <a:t>6248		  6000	</a:t>
            </a:r>
            <a:endParaRPr b="0" i="0" sz="1800" u="none" cap="none" strike="noStrike">
              <a:solidFill>
                <a:srgbClr val="000000"/>
              </a:solidFill>
              <a:latin typeface="Calibri"/>
              <a:ea typeface="Calibri"/>
              <a:cs typeface="Calibri"/>
              <a:sym typeface="Calibri"/>
            </a:endParaRPr>
          </a:p>
        </p:txBody>
      </p:sp>
      <p:sp>
        <p:nvSpPr>
          <p:cNvPr id="106" name="Google Shape;106;p23"/>
          <p:cNvSpPr txBox="1"/>
          <p:nvPr/>
        </p:nvSpPr>
        <p:spPr>
          <a:xfrm>
            <a:off x="226771" y="3040668"/>
            <a:ext cx="7604689" cy="463075"/>
          </a:xfrm>
          <a:prstGeom prst="rect">
            <a:avLst/>
          </a:prstGeom>
          <a:noFill/>
          <a:ln>
            <a:noFill/>
          </a:ln>
        </p:spPr>
        <p:txBody>
          <a:bodyPr anchorCtr="0" anchor="t" bIns="45700" lIns="91425" spcFirstLastPara="1" rIns="91425" wrap="square" tIns="45700">
            <a:spAutoFit/>
          </a:bodyPr>
          <a:lstStyle/>
          <a:p>
            <a:pPr indent="0" lvl="0" marL="0" marR="0" rtl="0" algn="l">
              <a:lnSpc>
                <a:spcPct val="150000"/>
              </a:lnSpc>
              <a:spcBef>
                <a:spcPts val="0"/>
              </a:spcBef>
              <a:spcAft>
                <a:spcPts val="0"/>
              </a:spcAft>
              <a:buNone/>
            </a:pPr>
            <a:r>
              <a:rPr b="0" i="0" lang="en" sz="1800" u="none" cap="none" strike="noStrike">
                <a:solidFill>
                  <a:schemeClr val="dk1"/>
                </a:solidFill>
                <a:latin typeface="Calibri"/>
                <a:ea typeface="Calibri"/>
                <a:cs typeface="Calibri"/>
                <a:sym typeface="Calibri"/>
              </a:rPr>
              <a:t>	Money left with him = </a:t>
            </a:r>
            <a:r>
              <a:rPr b="1" i="0" lang="en" sz="1800" u="none" cap="none" strike="noStrike">
                <a:solidFill>
                  <a:srgbClr val="FF0000"/>
                </a:solidFill>
                <a:latin typeface="Calibri"/>
                <a:ea typeface="Calibri"/>
                <a:cs typeface="Calibri"/>
                <a:sym typeface="Calibri"/>
              </a:rPr>
              <a:t>10000 – 6000 = 4000</a:t>
            </a:r>
            <a:endParaRPr b="0" i="0" sz="1800" u="none" cap="none" strike="noStrike">
              <a:solidFill>
                <a:srgbClr val="000000"/>
              </a:solidFill>
              <a:latin typeface="Arial"/>
              <a:ea typeface="Arial"/>
              <a:cs typeface="Arial"/>
              <a:sym typeface="Arial"/>
            </a:endParaRPr>
          </a:p>
        </p:txBody>
      </p:sp>
      <p:cxnSp>
        <p:nvCxnSpPr>
          <p:cNvPr id="107" name="Google Shape;107;p23"/>
          <p:cNvCxnSpPr/>
          <p:nvPr/>
        </p:nvCxnSpPr>
        <p:spPr>
          <a:xfrm flipH="1" rot="10800000">
            <a:off x="1909268" y="2362809"/>
            <a:ext cx="1009497" cy="7316"/>
          </a:xfrm>
          <a:prstGeom prst="straightConnector1">
            <a:avLst/>
          </a:prstGeom>
          <a:noFill/>
          <a:ln cap="flat" cmpd="sng" w="25400">
            <a:solidFill>
              <a:schemeClr val="dk1"/>
            </a:solidFill>
            <a:prstDash val="solid"/>
            <a:round/>
            <a:headEnd len="sm" w="sm" type="none"/>
            <a:tailEnd len="med" w="med" type="stealth"/>
          </a:ln>
          <a:effectLst>
            <a:outerShdw blurRad="40000" rotWithShape="0" dir="5400000" dist="20000">
              <a:srgbClr val="000000">
                <a:alpha val="37647"/>
              </a:srgbClr>
            </a:outerShdw>
          </a:effectLst>
        </p:spPr>
      </p:cxnSp>
      <p:cxnSp>
        <p:nvCxnSpPr>
          <p:cNvPr id="108" name="Google Shape;108;p23"/>
          <p:cNvCxnSpPr/>
          <p:nvPr/>
        </p:nvCxnSpPr>
        <p:spPr>
          <a:xfrm flipH="1" rot="10800000">
            <a:off x="1900733" y="2690775"/>
            <a:ext cx="1009497" cy="7316"/>
          </a:xfrm>
          <a:prstGeom prst="straightConnector1">
            <a:avLst/>
          </a:prstGeom>
          <a:noFill/>
          <a:ln cap="flat" cmpd="sng" w="25400">
            <a:solidFill>
              <a:schemeClr val="dk1"/>
            </a:solidFill>
            <a:prstDash val="solid"/>
            <a:round/>
            <a:headEnd len="sm" w="sm" type="none"/>
            <a:tailEnd len="med" w="med" type="stealth"/>
          </a:ln>
          <a:effectLst>
            <a:outerShdw blurRad="40000" rotWithShape="0" dir="5400000" dist="20000">
              <a:srgbClr val="000000">
                <a:alpha val="37647"/>
              </a:srgbClr>
            </a:outerShdw>
          </a:effectLst>
        </p:spPr>
      </p:cxnSp>
      <p:sp>
        <p:nvSpPr>
          <p:cNvPr id="109" name="Google Shape;109;p23"/>
          <p:cNvSpPr txBox="1"/>
          <p:nvPr/>
        </p:nvSpPr>
        <p:spPr>
          <a:xfrm>
            <a:off x="181660" y="3595405"/>
            <a:ext cx="7604689" cy="507831"/>
          </a:xfrm>
          <a:prstGeom prst="rect">
            <a:avLst/>
          </a:prstGeom>
          <a:noFill/>
          <a:ln>
            <a:noFill/>
          </a:ln>
        </p:spPr>
        <p:txBody>
          <a:bodyPr anchorCtr="0" anchor="t" bIns="45700" lIns="91425" spcFirstLastPara="1" rIns="91425" wrap="square" tIns="45700">
            <a:spAutoFit/>
          </a:bodyPr>
          <a:lstStyle/>
          <a:p>
            <a:pPr indent="0" lvl="0" marL="0" marR="0" rtl="0" algn="l">
              <a:lnSpc>
                <a:spcPct val="150000"/>
              </a:lnSpc>
              <a:spcBef>
                <a:spcPts val="0"/>
              </a:spcBef>
              <a:spcAft>
                <a:spcPts val="0"/>
              </a:spcAft>
              <a:buNone/>
            </a:pPr>
            <a:r>
              <a:rPr b="0" i="0" lang="en" sz="1800" u="none" cap="none" strike="noStrike">
                <a:solidFill>
                  <a:schemeClr val="dk1"/>
                </a:solidFill>
                <a:latin typeface="Calibri"/>
                <a:ea typeface="Calibri"/>
                <a:cs typeface="Calibri"/>
                <a:sym typeface="Calibri"/>
              </a:rPr>
              <a:t>	So, the money Rohan is left with him is Rs.4000.</a:t>
            </a:r>
            <a:endParaRPr b="0" i="0" sz="1800" u="none" cap="none" strike="noStrike">
              <a:solidFill>
                <a:srgbClr val="000000"/>
              </a:solidFill>
              <a:latin typeface="Arial"/>
              <a:ea typeface="Arial"/>
              <a:cs typeface="Arial"/>
              <a:sym typeface="Arial"/>
            </a:endParaRPr>
          </a:p>
        </p:txBody>
      </p:sp>
      <p:pic>
        <p:nvPicPr>
          <p:cNvPr id="110" name="Google Shape;110;p23"/>
          <p:cNvPicPr preferRelativeResize="0"/>
          <p:nvPr/>
        </p:nvPicPr>
        <p:blipFill rotWithShape="1">
          <a:blip r:embed="rId3">
            <a:alphaModFix/>
          </a:blip>
          <a:srcRect b="0" l="0" r="0" t="0"/>
          <a:stretch/>
        </p:blipFill>
        <p:spPr>
          <a:xfrm>
            <a:off x="8063323" y="76200"/>
            <a:ext cx="1024924" cy="678400"/>
          </a:xfrm>
          <a:prstGeom prst="rect">
            <a:avLst/>
          </a:prstGeom>
          <a:noFill/>
          <a:ln>
            <a:noFill/>
          </a:ln>
        </p:spPr>
      </p:pic>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04"/>
                                        </p:tgtEl>
                                        <p:attrNameLst>
                                          <p:attrName>style.visibility</p:attrName>
                                        </p:attrNameLst>
                                      </p:cBhvr>
                                      <p:to>
                                        <p:strVal val="visible"/>
                                      </p:to>
                                    </p:set>
                                    <p:animEffect filter="fade" transition="in">
                                      <p:cBhvr>
                                        <p:cTn dur="2000"/>
                                        <p:tgtEl>
                                          <p:spTgt spid="104"/>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05"/>
                                        </p:tgtEl>
                                        <p:attrNameLst>
                                          <p:attrName>style.visibility</p:attrName>
                                        </p:attrNameLst>
                                      </p:cBhvr>
                                      <p:to>
                                        <p:strVal val="visible"/>
                                      </p:to>
                                    </p:set>
                                    <p:animEffect filter="fade" transition="in">
                                      <p:cBhvr>
                                        <p:cTn dur="2000"/>
                                        <p:tgtEl>
                                          <p:spTgt spid="105"/>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06"/>
                                        </p:tgtEl>
                                        <p:attrNameLst>
                                          <p:attrName>style.visibility</p:attrName>
                                        </p:attrNameLst>
                                      </p:cBhvr>
                                      <p:to>
                                        <p:strVal val="visible"/>
                                      </p:to>
                                    </p:set>
                                    <p:animEffect filter="fade" transition="in">
                                      <p:cBhvr>
                                        <p:cTn dur="2000"/>
                                        <p:tgtEl>
                                          <p:spTgt spid="106"/>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09"/>
                                        </p:tgtEl>
                                        <p:attrNameLst>
                                          <p:attrName>style.visibility</p:attrName>
                                        </p:attrNameLst>
                                      </p:cBhvr>
                                      <p:to>
                                        <p:strVal val="visible"/>
                                      </p:to>
                                    </p:set>
                                    <p:animEffect filter="fade" transition="in">
                                      <p:cBhvr>
                                        <p:cTn dur="2000"/>
                                        <p:tgtEl>
                                          <p:spTgt spid="109"/>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4" name="Shape 114"/>
        <p:cNvGrpSpPr/>
        <p:nvPr/>
      </p:nvGrpSpPr>
      <p:grpSpPr>
        <a:xfrm>
          <a:off x="0" y="0"/>
          <a:ext cx="0" cy="0"/>
          <a:chOff x="0" y="0"/>
          <a:chExt cx="0" cy="0"/>
        </a:xfrm>
      </p:grpSpPr>
      <p:sp>
        <p:nvSpPr>
          <p:cNvPr id="115" name="Google Shape;115;p24"/>
          <p:cNvSpPr txBox="1"/>
          <p:nvPr>
            <p:ph type="title"/>
          </p:nvPr>
        </p:nvSpPr>
        <p:spPr>
          <a:xfrm>
            <a:off x="862574" y="184025"/>
            <a:ext cx="6449400" cy="474300"/>
          </a:xfrm>
          <a:prstGeom prst="rect">
            <a:avLst/>
          </a:prstGeom>
          <a:solidFill>
            <a:schemeClr val="lt1"/>
          </a:solidFill>
          <a:ln cap="flat" cmpd="sng" w="25400">
            <a:solidFill>
              <a:schemeClr val="accent2"/>
            </a:solidFill>
            <a:prstDash val="solid"/>
            <a:round/>
            <a:headEnd len="sm" w="sm" type="none"/>
            <a:tailEnd len="sm" w="sm" type="none"/>
          </a:ln>
        </p:spPr>
        <p:txBody>
          <a:bodyPr anchorCtr="0" anchor="t" bIns="91425" lIns="91425" spcFirstLastPara="1" rIns="91425" wrap="square" tIns="91425">
            <a:noAutofit/>
          </a:bodyPr>
          <a:lstStyle/>
          <a:p>
            <a:pPr indent="0" lvl="0" marL="0" rtl="0" algn="ctr">
              <a:lnSpc>
                <a:spcPct val="100000"/>
              </a:lnSpc>
              <a:spcBef>
                <a:spcPts val="0"/>
              </a:spcBef>
              <a:spcAft>
                <a:spcPts val="0"/>
              </a:spcAft>
              <a:buSzPts val="2800"/>
              <a:buNone/>
            </a:pPr>
            <a:r>
              <a:rPr b="1" lang="en" sz="2200">
                <a:solidFill>
                  <a:srgbClr val="FF0000"/>
                </a:solidFill>
                <a:latin typeface="Arial"/>
                <a:ea typeface="Arial"/>
                <a:cs typeface="Arial"/>
                <a:sym typeface="Arial"/>
              </a:rPr>
              <a:t>EXERCISE – 6 (C )</a:t>
            </a:r>
            <a:endParaRPr b="1" sz="2200">
              <a:solidFill>
                <a:srgbClr val="FF0000"/>
              </a:solidFill>
            </a:endParaRPr>
          </a:p>
        </p:txBody>
      </p:sp>
      <p:sp>
        <p:nvSpPr>
          <p:cNvPr id="116" name="Google Shape;116;p24"/>
          <p:cNvSpPr txBox="1"/>
          <p:nvPr>
            <p:ph idx="1" type="body"/>
          </p:nvPr>
        </p:nvSpPr>
        <p:spPr>
          <a:xfrm>
            <a:off x="226771" y="713910"/>
            <a:ext cx="8522208" cy="1049053"/>
          </a:xfrm>
          <a:prstGeom prst="rect">
            <a:avLst/>
          </a:prstGeom>
          <a:noFill/>
          <a:ln>
            <a:noFill/>
          </a:ln>
        </p:spPr>
        <p:txBody>
          <a:bodyPr anchorCtr="0" anchor="t" bIns="91425" lIns="91425" spcFirstLastPara="1" rIns="91425" wrap="square" tIns="91425">
            <a:noAutofit/>
          </a:bodyPr>
          <a:lstStyle/>
          <a:p>
            <a:pPr indent="-342900" lvl="0" marL="457200" rtl="0" algn="l">
              <a:lnSpc>
                <a:spcPct val="100000"/>
              </a:lnSpc>
              <a:spcBef>
                <a:spcPts val="0"/>
              </a:spcBef>
              <a:spcAft>
                <a:spcPts val="0"/>
              </a:spcAft>
              <a:buSzPts val="1800"/>
              <a:buNone/>
            </a:pPr>
            <a:r>
              <a:rPr b="1" lang="en">
                <a:solidFill>
                  <a:srgbClr val="FF0000"/>
                </a:solidFill>
                <a:latin typeface="Calibri"/>
                <a:ea typeface="Calibri"/>
                <a:cs typeface="Calibri"/>
                <a:sym typeface="Calibri"/>
              </a:rPr>
              <a:t>Q.No.7  Two water tanks contain 3415 litres and 2756 litres of water respectively. Find the total amount of water contained in the two water tanks and round it off to the nearest 1000.</a:t>
            </a:r>
            <a:endParaRPr b="1">
              <a:solidFill>
                <a:srgbClr val="FF0000"/>
              </a:solidFill>
              <a:latin typeface="Calibri"/>
              <a:ea typeface="Calibri"/>
              <a:cs typeface="Calibri"/>
              <a:sym typeface="Calibri"/>
            </a:endParaRPr>
          </a:p>
          <a:p>
            <a:pPr indent="-342900" lvl="0" marL="457200" rtl="0" algn="l">
              <a:lnSpc>
                <a:spcPct val="150000"/>
              </a:lnSpc>
              <a:spcBef>
                <a:spcPts val="0"/>
              </a:spcBef>
              <a:spcAft>
                <a:spcPts val="0"/>
              </a:spcAft>
              <a:buSzPts val="1800"/>
              <a:buNone/>
            </a:pPr>
            <a:r>
              <a:t/>
            </a:r>
            <a:endParaRPr>
              <a:solidFill>
                <a:schemeClr val="dk1"/>
              </a:solidFill>
              <a:latin typeface="Calibri"/>
              <a:ea typeface="Calibri"/>
              <a:cs typeface="Calibri"/>
              <a:sym typeface="Calibri"/>
            </a:endParaRPr>
          </a:p>
          <a:p>
            <a:pPr indent="-342900" lvl="0" marL="457200" rtl="0" algn="l">
              <a:lnSpc>
                <a:spcPct val="100000"/>
              </a:lnSpc>
              <a:spcBef>
                <a:spcPts val="0"/>
              </a:spcBef>
              <a:spcAft>
                <a:spcPts val="0"/>
              </a:spcAft>
              <a:buSzPts val="1800"/>
              <a:buNone/>
            </a:pPr>
            <a:r>
              <a:t/>
            </a:r>
            <a:endParaRPr>
              <a:solidFill>
                <a:schemeClr val="dk1"/>
              </a:solidFill>
              <a:latin typeface="Calibri"/>
              <a:ea typeface="Calibri"/>
              <a:cs typeface="Calibri"/>
              <a:sym typeface="Calibri"/>
            </a:endParaRPr>
          </a:p>
          <a:p>
            <a:pPr indent="-342900" lvl="0" marL="457200" rtl="0" algn="l">
              <a:lnSpc>
                <a:spcPct val="100000"/>
              </a:lnSpc>
              <a:spcBef>
                <a:spcPts val="0"/>
              </a:spcBef>
              <a:spcAft>
                <a:spcPts val="0"/>
              </a:spcAft>
              <a:buSzPts val="1800"/>
              <a:buNone/>
            </a:pPr>
            <a:r>
              <a:rPr lang="en">
                <a:solidFill>
                  <a:schemeClr val="dk1"/>
                </a:solidFill>
                <a:latin typeface="Calibri"/>
                <a:ea typeface="Calibri"/>
                <a:cs typeface="Calibri"/>
                <a:sym typeface="Calibri"/>
              </a:rPr>
              <a:t>			</a:t>
            </a:r>
            <a:endParaRPr/>
          </a:p>
        </p:txBody>
      </p:sp>
      <p:sp>
        <p:nvSpPr>
          <p:cNvPr id="117" name="Google Shape;117;p24"/>
          <p:cNvSpPr txBox="1"/>
          <p:nvPr/>
        </p:nvSpPr>
        <p:spPr>
          <a:xfrm>
            <a:off x="268152" y="1600324"/>
            <a:ext cx="7805727" cy="92333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1" i="0" lang="en" sz="1800" u="none" cap="none" strike="noStrike">
                <a:solidFill>
                  <a:schemeClr val="dk1"/>
                </a:solidFill>
                <a:latin typeface="Calibri"/>
                <a:ea typeface="Calibri"/>
                <a:cs typeface="Calibri"/>
                <a:sym typeface="Calibri"/>
              </a:rPr>
              <a:t>Solution :</a:t>
            </a:r>
            <a:endParaRPr/>
          </a:p>
          <a:p>
            <a:pPr indent="0" lvl="0" marL="0" marR="0" rtl="0" algn="l">
              <a:lnSpc>
                <a:spcPct val="100000"/>
              </a:lnSpc>
              <a:spcBef>
                <a:spcPts val="0"/>
              </a:spcBef>
              <a:spcAft>
                <a:spcPts val="0"/>
              </a:spcAft>
              <a:buNone/>
            </a:pPr>
            <a:r>
              <a:rPr b="0" i="0" lang="en" sz="1800" u="none" cap="none" strike="noStrike">
                <a:solidFill>
                  <a:schemeClr val="dk1"/>
                </a:solidFill>
                <a:latin typeface="Calibri"/>
                <a:ea typeface="Calibri"/>
                <a:cs typeface="Calibri"/>
                <a:sym typeface="Calibri"/>
              </a:rPr>
              <a:t>	Water contains in tanker one = 3415 litres</a:t>
            </a:r>
            <a:endParaRPr b="0" i="0" sz="1800" u="none" cap="none" strike="noStrike">
              <a:solidFill>
                <a:schemeClr val="dk1"/>
              </a:solidFill>
              <a:latin typeface="Calibri"/>
              <a:ea typeface="Calibri"/>
              <a:cs typeface="Calibri"/>
              <a:sym typeface="Calibri"/>
            </a:endParaRPr>
          </a:p>
          <a:p>
            <a:pPr indent="0" lvl="0" marL="0" marR="0" rtl="0" algn="l">
              <a:lnSpc>
                <a:spcPct val="100000"/>
              </a:lnSpc>
              <a:spcBef>
                <a:spcPts val="0"/>
              </a:spcBef>
              <a:spcAft>
                <a:spcPts val="0"/>
              </a:spcAft>
              <a:buNone/>
            </a:pPr>
            <a:r>
              <a:rPr b="0" i="0" lang="en" sz="1800" u="none" cap="none" strike="noStrike">
                <a:solidFill>
                  <a:schemeClr val="dk1"/>
                </a:solidFill>
                <a:latin typeface="Calibri"/>
                <a:ea typeface="Calibri"/>
                <a:cs typeface="Calibri"/>
                <a:sym typeface="Calibri"/>
              </a:rPr>
              <a:t>	Water contains in tanker two = 2756 litres</a:t>
            </a:r>
            <a:endParaRPr b="0" i="0" sz="1800" u="none" cap="none" strike="noStrike">
              <a:solidFill>
                <a:srgbClr val="000000"/>
              </a:solidFill>
              <a:latin typeface="Arial"/>
              <a:ea typeface="Arial"/>
              <a:cs typeface="Arial"/>
              <a:sym typeface="Arial"/>
            </a:endParaRPr>
          </a:p>
        </p:txBody>
      </p:sp>
      <p:sp>
        <p:nvSpPr>
          <p:cNvPr id="118" name="Google Shape;118;p24"/>
          <p:cNvSpPr txBox="1"/>
          <p:nvPr/>
        </p:nvSpPr>
        <p:spPr>
          <a:xfrm>
            <a:off x="1197087" y="2532541"/>
            <a:ext cx="4161117" cy="646331"/>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0" i="0" lang="en" sz="1800" u="none" cap="none" strike="noStrike">
                <a:solidFill>
                  <a:schemeClr val="dk1"/>
                </a:solidFill>
                <a:latin typeface="Calibri"/>
                <a:ea typeface="Calibri"/>
                <a:cs typeface="Calibri"/>
                <a:sym typeface="Calibri"/>
              </a:rPr>
              <a:t>Total amount of water contained in the two water tanks = 3415 + 2756</a:t>
            </a:r>
            <a:endParaRPr b="0" i="0" sz="1800" u="none" cap="none" strike="noStrike">
              <a:solidFill>
                <a:schemeClr val="dk1"/>
              </a:solidFill>
              <a:latin typeface="Calibri"/>
              <a:ea typeface="Calibri"/>
              <a:cs typeface="Calibri"/>
              <a:sym typeface="Calibri"/>
            </a:endParaRPr>
          </a:p>
        </p:txBody>
      </p:sp>
      <p:sp>
        <p:nvSpPr>
          <p:cNvPr id="119" name="Google Shape;119;p24"/>
          <p:cNvSpPr txBox="1"/>
          <p:nvPr/>
        </p:nvSpPr>
        <p:spPr>
          <a:xfrm>
            <a:off x="102413" y="4050168"/>
            <a:ext cx="7604689" cy="923330"/>
          </a:xfrm>
          <a:prstGeom prst="rect">
            <a:avLst/>
          </a:prstGeom>
          <a:noFill/>
          <a:ln>
            <a:noFill/>
          </a:ln>
        </p:spPr>
        <p:txBody>
          <a:bodyPr anchorCtr="0" anchor="t" bIns="45700" lIns="91425" spcFirstLastPara="1" rIns="91425" wrap="square" tIns="45700">
            <a:spAutoFit/>
          </a:bodyPr>
          <a:lstStyle/>
          <a:p>
            <a:pPr indent="0" lvl="0" marL="0" marR="0" rtl="0" algn="l">
              <a:lnSpc>
                <a:spcPct val="150000"/>
              </a:lnSpc>
              <a:spcBef>
                <a:spcPts val="0"/>
              </a:spcBef>
              <a:spcAft>
                <a:spcPts val="0"/>
              </a:spcAft>
              <a:buNone/>
            </a:pPr>
            <a:r>
              <a:rPr b="0" i="0" lang="en" sz="1800" u="none" cap="none" strike="noStrike">
                <a:solidFill>
                  <a:schemeClr val="dk1"/>
                </a:solidFill>
                <a:latin typeface="Calibri"/>
                <a:ea typeface="Calibri"/>
                <a:cs typeface="Calibri"/>
                <a:sym typeface="Calibri"/>
              </a:rPr>
              <a:t>	So,  estimated amount of water contained in the two water </a:t>
            </a:r>
            <a:endParaRPr/>
          </a:p>
          <a:p>
            <a:pPr indent="0" lvl="0" marL="0" marR="0" rtl="0" algn="l">
              <a:lnSpc>
                <a:spcPct val="150000"/>
              </a:lnSpc>
              <a:spcBef>
                <a:spcPts val="0"/>
              </a:spcBef>
              <a:spcAft>
                <a:spcPts val="0"/>
              </a:spcAft>
              <a:buNone/>
            </a:pPr>
            <a:r>
              <a:rPr b="0" i="0" lang="en" sz="1800" u="none" cap="none" strike="noStrike">
                <a:solidFill>
                  <a:schemeClr val="dk1"/>
                </a:solidFill>
                <a:latin typeface="Calibri"/>
                <a:ea typeface="Calibri"/>
                <a:cs typeface="Calibri"/>
                <a:sym typeface="Calibri"/>
              </a:rPr>
              <a:t>	tanks is 6000 litres.</a:t>
            </a:r>
            <a:endParaRPr b="0" i="0" sz="1800" u="none" cap="none" strike="noStrike">
              <a:solidFill>
                <a:srgbClr val="000000"/>
              </a:solidFill>
              <a:latin typeface="Arial"/>
              <a:ea typeface="Arial"/>
              <a:cs typeface="Arial"/>
              <a:sym typeface="Arial"/>
            </a:endParaRPr>
          </a:p>
        </p:txBody>
      </p:sp>
      <p:sp>
        <p:nvSpPr>
          <p:cNvPr id="120" name="Google Shape;120;p24"/>
          <p:cNvSpPr txBox="1"/>
          <p:nvPr/>
        </p:nvSpPr>
        <p:spPr>
          <a:xfrm>
            <a:off x="7227419" y="1499878"/>
            <a:ext cx="1302104" cy="923330"/>
          </a:xfrm>
          <a:prstGeom prst="rect">
            <a:avLst/>
          </a:prstGeom>
          <a:noFill/>
          <a:ln>
            <a:noFill/>
          </a:ln>
        </p:spPr>
        <p:txBody>
          <a:bodyPr anchorCtr="0" anchor="t" bIns="45700" lIns="91425" spcFirstLastPara="1" rIns="91425" wrap="square" tIns="45700">
            <a:spAutoFit/>
          </a:bodyPr>
          <a:lstStyle/>
          <a:p>
            <a:pPr indent="0" lvl="0" marL="0" marR="0" rtl="0" algn="l">
              <a:lnSpc>
                <a:spcPct val="150000"/>
              </a:lnSpc>
              <a:spcBef>
                <a:spcPts val="0"/>
              </a:spcBef>
              <a:spcAft>
                <a:spcPts val="0"/>
              </a:spcAft>
              <a:buNone/>
            </a:pPr>
            <a:r>
              <a:rPr b="1" i="0" lang="en" sz="1800" u="none" cap="none" strike="noStrike">
                <a:solidFill>
                  <a:srgbClr val="FF0000"/>
                </a:solidFill>
                <a:latin typeface="Calibri"/>
                <a:ea typeface="Calibri"/>
                <a:cs typeface="Calibri"/>
                <a:sym typeface="Calibri"/>
              </a:rPr>
              <a:t>3415	</a:t>
            </a:r>
            <a:endParaRPr/>
          </a:p>
          <a:p>
            <a:pPr indent="0" lvl="0" marL="0" marR="0" rtl="0" algn="l">
              <a:lnSpc>
                <a:spcPct val="150000"/>
              </a:lnSpc>
              <a:spcBef>
                <a:spcPts val="0"/>
              </a:spcBef>
              <a:spcAft>
                <a:spcPts val="0"/>
              </a:spcAft>
              <a:buNone/>
            </a:pPr>
            <a:r>
              <a:rPr b="1" i="0" lang="en" sz="1800" u="none" cap="none" strike="noStrike">
                <a:solidFill>
                  <a:srgbClr val="FF0000"/>
                </a:solidFill>
                <a:latin typeface="Calibri"/>
                <a:ea typeface="Calibri"/>
                <a:cs typeface="Calibri"/>
                <a:sym typeface="Calibri"/>
              </a:rPr>
              <a:t>2756</a:t>
            </a:r>
            <a:endParaRPr b="0" i="0" sz="1800" u="none" cap="none" strike="noStrike">
              <a:solidFill>
                <a:srgbClr val="000000"/>
              </a:solidFill>
              <a:latin typeface="Calibri"/>
              <a:ea typeface="Calibri"/>
              <a:cs typeface="Calibri"/>
              <a:sym typeface="Calibri"/>
            </a:endParaRPr>
          </a:p>
        </p:txBody>
      </p:sp>
      <p:cxnSp>
        <p:nvCxnSpPr>
          <p:cNvPr id="121" name="Google Shape;121;p24"/>
          <p:cNvCxnSpPr/>
          <p:nvPr/>
        </p:nvCxnSpPr>
        <p:spPr>
          <a:xfrm flipH="1" rot="10800000">
            <a:off x="6986017" y="2384755"/>
            <a:ext cx="1075334" cy="7315"/>
          </a:xfrm>
          <a:prstGeom prst="straightConnector1">
            <a:avLst/>
          </a:prstGeom>
          <a:noFill/>
          <a:ln cap="flat" cmpd="sng" w="25400">
            <a:solidFill>
              <a:schemeClr val="dk1"/>
            </a:solidFill>
            <a:prstDash val="solid"/>
            <a:round/>
            <a:headEnd len="sm" w="sm" type="none"/>
            <a:tailEnd len="sm" w="sm" type="none"/>
          </a:ln>
          <a:effectLst>
            <a:outerShdw blurRad="40000" rotWithShape="0" dir="5400000" dist="20000">
              <a:srgbClr val="000000">
                <a:alpha val="37647"/>
              </a:srgbClr>
            </a:outerShdw>
          </a:effectLst>
        </p:spPr>
      </p:cxnSp>
      <p:sp>
        <p:nvSpPr>
          <p:cNvPr id="122" name="Google Shape;122;p24"/>
          <p:cNvSpPr/>
          <p:nvPr/>
        </p:nvSpPr>
        <p:spPr>
          <a:xfrm>
            <a:off x="7051854" y="1916583"/>
            <a:ext cx="204826" cy="226771"/>
          </a:xfrm>
          <a:prstGeom prst="rect">
            <a:avLst/>
          </a:prstGeom>
          <a:no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rPr b="0" i="0" lang="en" sz="1400" u="none" cap="none" strike="noStrike">
                <a:solidFill>
                  <a:schemeClr val="dk1"/>
                </a:solidFill>
                <a:latin typeface="Arial"/>
                <a:ea typeface="Arial"/>
                <a:cs typeface="Arial"/>
                <a:sym typeface="Arial"/>
              </a:rPr>
              <a:t>+</a:t>
            </a:r>
            <a:endParaRPr b="0" i="0" sz="1400" u="none" cap="none" strike="noStrike">
              <a:solidFill>
                <a:schemeClr val="dk1"/>
              </a:solidFill>
              <a:latin typeface="Arial"/>
              <a:ea typeface="Arial"/>
              <a:cs typeface="Arial"/>
              <a:sym typeface="Arial"/>
            </a:endParaRPr>
          </a:p>
        </p:txBody>
      </p:sp>
      <p:sp>
        <p:nvSpPr>
          <p:cNvPr id="123" name="Google Shape;123;p24"/>
          <p:cNvSpPr/>
          <p:nvPr/>
        </p:nvSpPr>
        <p:spPr>
          <a:xfrm>
            <a:off x="7229440" y="2393262"/>
            <a:ext cx="652743" cy="463075"/>
          </a:xfrm>
          <a:prstGeom prst="rect">
            <a:avLst/>
          </a:prstGeom>
          <a:noFill/>
          <a:ln>
            <a:noFill/>
          </a:ln>
        </p:spPr>
        <p:txBody>
          <a:bodyPr anchorCtr="0" anchor="t" bIns="45700" lIns="91425" spcFirstLastPara="1" rIns="91425" wrap="square" tIns="45700">
            <a:spAutoFit/>
          </a:bodyPr>
          <a:lstStyle/>
          <a:p>
            <a:pPr indent="0" lvl="0" marL="0" marR="0" rtl="0" algn="l">
              <a:lnSpc>
                <a:spcPct val="150000"/>
              </a:lnSpc>
              <a:spcBef>
                <a:spcPts val="0"/>
              </a:spcBef>
              <a:spcAft>
                <a:spcPts val="0"/>
              </a:spcAft>
              <a:buNone/>
            </a:pPr>
            <a:r>
              <a:rPr b="1" i="0" lang="en" sz="1800" u="none" cap="none" strike="noStrike">
                <a:solidFill>
                  <a:srgbClr val="FF0000"/>
                </a:solidFill>
                <a:latin typeface="Calibri"/>
                <a:ea typeface="Calibri"/>
                <a:cs typeface="Calibri"/>
                <a:sym typeface="Calibri"/>
              </a:rPr>
              <a:t>6171</a:t>
            </a:r>
            <a:endParaRPr b="0" i="0" sz="1800" u="none" cap="none" strike="noStrike">
              <a:solidFill>
                <a:srgbClr val="000000"/>
              </a:solidFill>
              <a:latin typeface="Arial"/>
              <a:ea typeface="Arial"/>
              <a:cs typeface="Arial"/>
              <a:sym typeface="Arial"/>
            </a:endParaRPr>
          </a:p>
        </p:txBody>
      </p:sp>
      <p:sp>
        <p:nvSpPr>
          <p:cNvPr id="124" name="Google Shape;124;p24"/>
          <p:cNvSpPr/>
          <p:nvPr/>
        </p:nvSpPr>
        <p:spPr>
          <a:xfrm>
            <a:off x="2758634" y="3116248"/>
            <a:ext cx="821059" cy="463075"/>
          </a:xfrm>
          <a:prstGeom prst="rect">
            <a:avLst/>
          </a:prstGeom>
          <a:noFill/>
          <a:ln>
            <a:noFill/>
          </a:ln>
        </p:spPr>
        <p:txBody>
          <a:bodyPr anchorCtr="0" anchor="t" bIns="45700" lIns="91425" spcFirstLastPara="1" rIns="91425" wrap="square" tIns="45700">
            <a:spAutoFit/>
          </a:bodyPr>
          <a:lstStyle/>
          <a:p>
            <a:pPr indent="0" lvl="0" marL="0" marR="0" rtl="0" algn="l">
              <a:lnSpc>
                <a:spcPct val="150000"/>
              </a:lnSpc>
              <a:spcBef>
                <a:spcPts val="0"/>
              </a:spcBef>
              <a:spcAft>
                <a:spcPts val="0"/>
              </a:spcAft>
              <a:buNone/>
            </a:pPr>
            <a:r>
              <a:rPr b="0" i="0" lang="en" sz="1800" u="none" cap="none" strike="noStrike">
                <a:solidFill>
                  <a:schemeClr val="dk1"/>
                </a:solidFill>
                <a:latin typeface="Calibri"/>
                <a:ea typeface="Calibri"/>
                <a:cs typeface="Calibri"/>
                <a:sym typeface="Calibri"/>
              </a:rPr>
              <a:t>= 6171</a:t>
            </a:r>
            <a:endParaRPr b="0" i="0" sz="1800" u="none" cap="none" strike="noStrike">
              <a:solidFill>
                <a:schemeClr val="dk1"/>
              </a:solidFill>
              <a:latin typeface="Arial"/>
              <a:ea typeface="Arial"/>
              <a:cs typeface="Arial"/>
              <a:sym typeface="Arial"/>
            </a:endParaRPr>
          </a:p>
        </p:txBody>
      </p:sp>
      <p:sp>
        <p:nvSpPr>
          <p:cNvPr id="125" name="Google Shape;125;p24"/>
          <p:cNvSpPr txBox="1"/>
          <p:nvPr/>
        </p:nvSpPr>
        <p:spPr>
          <a:xfrm>
            <a:off x="117043" y="3544200"/>
            <a:ext cx="7604689" cy="507831"/>
          </a:xfrm>
          <a:prstGeom prst="rect">
            <a:avLst/>
          </a:prstGeom>
          <a:noFill/>
          <a:ln>
            <a:noFill/>
          </a:ln>
        </p:spPr>
        <p:txBody>
          <a:bodyPr anchorCtr="0" anchor="t" bIns="45700" lIns="91425" spcFirstLastPara="1" rIns="91425" wrap="square" tIns="45700">
            <a:spAutoFit/>
          </a:bodyPr>
          <a:lstStyle/>
          <a:p>
            <a:pPr indent="0" lvl="0" marL="0" marR="0" rtl="0" algn="l">
              <a:lnSpc>
                <a:spcPct val="150000"/>
              </a:lnSpc>
              <a:spcBef>
                <a:spcPts val="0"/>
              </a:spcBef>
              <a:spcAft>
                <a:spcPts val="0"/>
              </a:spcAft>
              <a:buNone/>
            </a:pPr>
            <a:r>
              <a:rPr b="0" i="0" lang="en" sz="1800" u="none" cap="none" strike="noStrike">
                <a:solidFill>
                  <a:schemeClr val="dk1"/>
                </a:solidFill>
                <a:latin typeface="Calibri"/>
                <a:ea typeface="Calibri"/>
                <a:cs typeface="Calibri"/>
                <a:sym typeface="Calibri"/>
              </a:rPr>
              <a:t>	Round off 6171  to the nearest 1000 = 6000</a:t>
            </a:r>
            <a:endParaRPr b="0" i="0" sz="1800" u="none" cap="none" strike="noStrike">
              <a:solidFill>
                <a:srgbClr val="000000"/>
              </a:solidFill>
              <a:latin typeface="Arial"/>
              <a:ea typeface="Arial"/>
              <a:cs typeface="Arial"/>
              <a:sym typeface="Arial"/>
            </a:endParaRPr>
          </a:p>
        </p:txBody>
      </p:sp>
      <p:pic>
        <p:nvPicPr>
          <p:cNvPr id="126" name="Google Shape;126;p24"/>
          <p:cNvPicPr preferRelativeResize="0"/>
          <p:nvPr/>
        </p:nvPicPr>
        <p:blipFill rotWithShape="1">
          <a:blip r:embed="rId3">
            <a:alphaModFix/>
          </a:blip>
          <a:srcRect b="0" l="0" r="0" t="0"/>
          <a:stretch/>
        </p:blipFill>
        <p:spPr>
          <a:xfrm>
            <a:off x="8063323" y="76200"/>
            <a:ext cx="1024924" cy="678400"/>
          </a:xfrm>
          <a:prstGeom prst="rect">
            <a:avLst/>
          </a:prstGeom>
          <a:noFill/>
          <a:ln>
            <a:noFill/>
          </a:ln>
        </p:spPr>
      </p:pic>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17"/>
                                        </p:tgtEl>
                                        <p:attrNameLst>
                                          <p:attrName>style.visibility</p:attrName>
                                        </p:attrNameLst>
                                      </p:cBhvr>
                                      <p:to>
                                        <p:strVal val="visible"/>
                                      </p:to>
                                    </p:set>
                                    <p:animEffect filter="fade" transition="in">
                                      <p:cBhvr>
                                        <p:cTn dur="2000"/>
                                        <p:tgtEl>
                                          <p:spTgt spid="117"/>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18"/>
                                        </p:tgtEl>
                                        <p:attrNameLst>
                                          <p:attrName>style.visibility</p:attrName>
                                        </p:attrNameLst>
                                      </p:cBhvr>
                                      <p:to>
                                        <p:strVal val="visible"/>
                                      </p:to>
                                    </p:set>
                                    <p:animEffect filter="fade" transition="in">
                                      <p:cBhvr>
                                        <p:cTn dur="2000"/>
                                        <p:tgtEl>
                                          <p:spTgt spid="118"/>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20"/>
                                        </p:tgtEl>
                                        <p:attrNameLst>
                                          <p:attrName>style.visibility</p:attrName>
                                        </p:attrNameLst>
                                      </p:cBhvr>
                                      <p:to>
                                        <p:strVal val="visible"/>
                                      </p:to>
                                    </p:set>
                                    <p:animEffect filter="fade" transition="in">
                                      <p:cBhvr>
                                        <p:cTn dur="2000"/>
                                        <p:tgtEl>
                                          <p:spTgt spid="120"/>
                                        </p:tgtEl>
                                      </p:cBhvr>
                                    </p:animEffect>
                                  </p:childTnLst>
                                </p:cTn>
                              </p:par>
                              <p:par>
                                <p:cTn fill="hold" nodeType="withEffect" presetClass="entr" presetID="10" presetSubtype="0">
                                  <p:stCondLst>
                                    <p:cond delay="0"/>
                                  </p:stCondLst>
                                  <p:childTnLst>
                                    <p:set>
                                      <p:cBhvr>
                                        <p:cTn dur="1" fill="hold">
                                          <p:stCondLst>
                                            <p:cond delay="0"/>
                                          </p:stCondLst>
                                        </p:cTn>
                                        <p:tgtEl>
                                          <p:spTgt spid="122"/>
                                        </p:tgtEl>
                                        <p:attrNameLst>
                                          <p:attrName>style.visibility</p:attrName>
                                        </p:attrNameLst>
                                      </p:cBhvr>
                                      <p:to>
                                        <p:strVal val="visible"/>
                                      </p:to>
                                    </p:set>
                                    <p:animEffect filter="fade" transition="in">
                                      <p:cBhvr>
                                        <p:cTn dur="2000"/>
                                        <p:tgtEl>
                                          <p:spTgt spid="122"/>
                                        </p:tgtEl>
                                      </p:cBhvr>
                                    </p:animEffect>
                                  </p:childTnLst>
                                </p:cTn>
                              </p:par>
                              <p:par>
                                <p:cTn fill="hold" nodeType="withEffect" presetClass="entr" presetID="10" presetSubtype="0">
                                  <p:stCondLst>
                                    <p:cond delay="0"/>
                                  </p:stCondLst>
                                  <p:childTnLst>
                                    <p:set>
                                      <p:cBhvr>
                                        <p:cTn dur="1" fill="hold">
                                          <p:stCondLst>
                                            <p:cond delay="0"/>
                                          </p:stCondLst>
                                        </p:cTn>
                                        <p:tgtEl>
                                          <p:spTgt spid="121"/>
                                        </p:tgtEl>
                                        <p:attrNameLst>
                                          <p:attrName>style.visibility</p:attrName>
                                        </p:attrNameLst>
                                      </p:cBhvr>
                                      <p:to>
                                        <p:strVal val="visible"/>
                                      </p:to>
                                    </p:set>
                                    <p:animEffect filter="fade" transition="in">
                                      <p:cBhvr>
                                        <p:cTn dur="2000"/>
                                        <p:tgtEl>
                                          <p:spTgt spid="121"/>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23"/>
                                        </p:tgtEl>
                                        <p:attrNameLst>
                                          <p:attrName>style.visibility</p:attrName>
                                        </p:attrNameLst>
                                      </p:cBhvr>
                                      <p:to>
                                        <p:strVal val="visible"/>
                                      </p:to>
                                    </p:set>
                                    <p:animEffect filter="fade" transition="in">
                                      <p:cBhvr>
                                        <p:cTn dur="2000"/>
                                        <p:tgtEl>
                                          <p:spTgt spid="123"/>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24"/>
                                        </p:tgtEl>
                                        <p:attrNameLst>
                                          <p:attrName>style.visibility</p:attrName>
                                        </p:attrNameLst>
                                      </p:cBhvr>
                                      <p:to>
                                        <p:strVal val="visible"/>
                                      </p:to>
                                    </p:set>
                                    <p:animEffect filter="fade" transition="in">
                                      <p:cBhvr>
                                        <p:cTn dur="2000"/>
                                        <p:tgtEl>
                                          <p:spTgt spid="124"/>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25"/>
                                        </p:tgtEl>
                                        <p:attrNameLst>
                                          <p:attrName>style.visibility</p:attrName>
                                        </p:attrNameLst>
                                      </p:cBhvr>
                                      <p:to>
                                        <p:strVal val="visible"/>
                                      </p:to>
                                    </p:set>
                                    <p:animEffect filter="fade" transition="in">
                                      <p:cBhvr>
                                        <p:cTn dur="2000"/>
                                        <p:tgtEl>
                                          <p:spTgt spid="125"/>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19"/>
                                        </p:tgtEl>
                                        <p:attrNameLst>
                                          <p:attrName>style.visibility</p:attrName>
                                        </p:attrNameLst>
                                      </p:cBhvr>
                                      <p:to>
                                        <p:strVal val="visible"/>
                                      </p:to>
                                    </p:set>
                                    <p:animEffect filter="fade" transition="in">
                                      <p:cBhvr>
                                        <p:cTn dur="2000"/>
                                        <p:tgtEl>
                                          <p:spTgt spid="119"/>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0" name="Shape 130"/>
        <p:cNvGrpSpPr/>
        <p:nvPr/>
      </p:nvGrpSpPr>
      <p:grpSpPr>
        <a:xfrm>
          <a:off x="0" y="0"/>
          <a:ext cx="0" cy="0"/>
          <a:chOff x="0" y="0"/>
          <a:chExt cx="0" cy="0"/>
        </a:xfrm>
      </p:grpSpPr>
      <p:sp>
        <p:nvSpPr>
          <p:cNvPr id="131" name="Google Shape;131;p25"/>
          <p:cNvSpPr txBox="1"/>
          <p:nvPr/>
        </p:nvSpPr>
        <p:spPr>
          <a:xfrm>
            <a:off x="899769" y="972921"/>
            <a:ext cx="7444131" cy="2542911"/>
          </a:xfrm>
          <a:prstGeom prst="rect">
            <a:avLst/>
          </a:prstGeom>
          <a:noFill/>
          <a:ln>
            <a:noFill/>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Clr>
                <a:srgbClr val="000000"/>
              </a:buClr>
              <a:buSzPts val="2200"/>
              <a:buFont typeface="Arial"/>
              <a:buNone/>
            </a:pPr>
            <a:r>
              <a:t/>
            </a:r>
            <a:endParaRPr b="1" i="0" sz="1600" u="none" cap="none" strike="noStrike">
              <a:solidFill>
                <a:srgbClr val="FF0000"/>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2200"/>
              <a:buFont typeface="Arial"/>
              <a:buNone/>
            </a:pPr>
            <a:r>
              <a:t/>
            </a:r>
            <a:endParaRPr b="1" i="0" sz="1600" u="none" cap="none" strike="noStrike">
              <a:solidFill>
                <a:srgbClr val="FF0000"/>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2200"/>
              <a:buFont typeface="Arial"/>
              <a:buNone/>
            </a:pPr>
            <a:r>
              <a:t/>
            </a:r>
            <a:endParaRPr b="1" i="0" sz="1600" u="none" cap="none" strike="noStrike">
              <a:solidFill>
                <a:srgbClr val="FF0000"/>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2200"/>
              <a:buFont typeface="Arial"/>
              <a:buNone/>
            </a:pPr>
            <a:r>
              <a:rPr b="1" i="0" lang="en" sz="2400" u="none" cap="none" strike="noStrike">
                <a:solidFill>
                  <a:srgbClr val="FF0000"/>
                </a:solidFill>
                <a:latin typeface="Calibri"/>
                <a:ea typeface="Calibri"/>
                <a:cs typeface="Calibri"/>
                <a:sym typeface="Calibri"/>
              </a:rPr>
              <a:t>HOME WORK- </a:t>
            </a:r>
            <a:endParaRPr b="1" i="0" sz="2400" u="none" cap="none" strike="noStrike">
              <a:solidFill>
                <a:srgbClr val="FF0000"/>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2200"/>
              <a:buFont typeface="Arial"/>
              <a:buNone/>
            </a:pPr>
            <a:r>
              <a:t/>
            </a:r>
            <a:endParaRPr b="1" i="0" sz="2400" u="none" cap="none" strike="noStrike">
              <a:solidFill>
                <a:srgbClr val="FF0000"/>
              </a:solidFill>
              <a:latin typeface="Calibri"/>
              <a:ea typeface="Calibri"/>
              <a:cs typeface="Calibri"/>
              <a:sym typeface="Calibri"/>
            </a:endParaRPr>
          </a:p>
          <a:p>
            <a:pPr indent="0" lvl="0" marL="0" marR="0" rtl="0" algn="l">
              <a:lnSpc>
                <a:spcPct val="100000"/>
              </a:lnSpc>
              <a:spcBef>
                <a:spcPts val="0"/>
              </a:spcBef>
              <a:spcAft>
                <a:spcPts val="0"/>
              </a:spcAft>
              <a:buNone/>
            </a:pPr>
            <a:r>
              <a:rPr b="1" i="0" lang="en" sz="2400" u="none" cap="none" strike="noStrike">
                <a:solidFill>
                  <a:srgbClr val="000000"/>
                </a:solidFill>
                <a:latin typeface="Calibri"/>
                <a:ea typeface="Calibri"/>
                <a:cs typeface="Calibri"/>
                <a:sym typeface="Calibri"/>
              </a:rPr>
              <a:t>	Comlpete exercise-6 C Q.No. 4 to 7 in the notebook</a:t>
            </a:r>
            <a:endParaRPr b="1" i="0" sz="2400" u="none" cap="none" strike="noStrike">
              <a:solidFill>
                <a:srgbClr val="FF0000"/>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2200"/>
              <a:buFont typeface="Arial"/>
              <a:buNone/>
            </a:pPr>
            <a:r>
              <a:t/>
            </a:r>
            <a:endParaRPr b="1" i="0" sz="2400" u="none" cap="none" strike="noStrike">
              <a:solidFill>
                <a:srgbClr val="000000"/>
              </a:solidFill>
              <a:latin typeface="Arial"/>
              <a:ea typeface="Arial"/>
              <a:cs typeface="Arial"/>
              <a:sym typeface="Arial"/>
            </a:endParaRPr>
          </a:p>
        </p:txBody>
      </p:sp>
      <p:pic>
        <p:nvPicPr>
          <p:cNvPr id="132" name="Google Shape;132;p25"/>
          <p:cNvPicPr preferRelativeResize="0"/>
          <p:nvPr/>
        </p:nvPicPr>
        <p:blipFill rotWithShape="1">
          <a:blip r:embed="rId3">
            <a:alphaModFix/>
          </a:blip>
          <a:srcRect b="0" l="0" r="0" t="0"/>
          <a:stretch/>
        </p:blipFill>
        <p:spPr>
          <a:xfrm>
            <a:off x="8063323" y="76200"/>
            <a:ext cx="1024924" cy="678400"/>
          </a:xfrm>
          <a:prstGeom prst="rect">
            <a:avLst/>
          </a:prstGeom>
          <a:noFill/>
          <a:ln>
            <a:noFill/>
          </a:ln>
        </p:spPr>
      </p:pic>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6" name="Shape 136"/>
        <p:cNvGrpSpPr/>
        <p:nvPr/>
      </p:nvGrpSpPr>
      <p:grpSpPr>
        <a:xfrm>
          <a:off x="0" y="0"/>
          <a:ext cx="0" cy="0"/>
          <a:chOff x="0" y="0"/>
          <a:chExt cx="0" cy="0"/>
        </a:xfrm>
      </p:grpSpPr>
      <p:sp>
        <p:nvSpPr>
          <p:cNvPr id="137" name="Google Shape;137;p2"/>
          <p:cNvSpPr txBox="1"/>
          <p:nvPr/>
        </p:nvSpPr>
        <p:spPr>
          <a:xfrm>
            <a:off x="272675" y="285050"/>
            <a:ext cx="8688300" cy="780900"/>
          </a:xfrm>
          <a:prstGeom prst="rect">
            <a:avLst/>
          </a:prstGeom>
          <a:noFill/>
          <a:ln>
            <a:noFill/>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Clr>
                <a:srgbClr val="000000"/>
              </a:buClr>
              <a:buSzPts val="2200"/>
              <a:buFont typeface="Arial"/>
              <a:buNone/>
            </a:pPr>
            <a:r>
              <a:rPr b="1" i="0" lang="en" sz="2200" u="none" cap="none" strike="noStrike">
                <a:solidFill>
                  <a:srgbClr val="FF0000"/>
                </a:solidFill>
                <a:latin typeface="Arial"/>
                <a:ea typeface="Arial"/>
                <a:cs typeface="Arial"/>
                <a:sym typeface="Arial"/>
              </a:rPr>
              <a:t>LEARNING </a:t>
            </a:r>
            <a:r>
              <a:rPr b="1" lang="en" sz="2200">
                <a:solidFill>
                  <a:srgbClr val="FF0000"/>
                </a:solidFill>
              </a:rPr>
              <a:t>OUTCOME</a:t>
            </a:r>
            <a:r>
              <a:rPr b="1" i="0" lang="en" sz="2200" u="none" cap="none" strike="noStrike">
                <a:solidFill>
                  <a:srgbClr val="FF0000"/>
                </a:solidFill>
                <a:latin typeface="Arial"/>
                <a:ea typeface="Arial"/>
                <a:cs typeface="Arial"/>
                <a:sym typeface="Arial"/>
              </a:rPr>
              <a:t>:</a:t>
            </a:r>
            <a:endParaRPr b="1" i="0" sz="2200" u="none" cap="none" strike="noStrike">
              <a:solidFill>
                <a:srgbClr val="FF0000"/>
              </a:solidFill>
              <a:latin typeface="Arial"/>
              <a:ea typeface="Arial"/>
              <a:cs typeface="Arial"/>
              <a:sym typeface="Arial"/>
            </a:endParaRPr>
          </a:p>
        </p:txBody>
      </p:sp>
      <p:sp>
        <p:nvSpPr>
          <p:cNvPr id="138" name="Google Shape;138;p2"/>
          <p:cNvSpPr txBox="1"/>
          <p:nvPr/>
        </p:nvSpPr>
        <p:spPr>
          <a:xfrm>
            <a:off x="1270000" y="1161705"/>
            <a:ext cx="6477000" cy="2453562"/>
          </a:xfrm>
          <a:prstGeom prst="rect">
            <a:avLst/>
          </a:prstGeom>
          <a:noFill/>
          <a:ln>
            <a:noFill/>
          </a:ln>
        </p:spPr>
        <p:txBody>
          <a:bodyPr anchorCtr="0" anchor="t" bIns="91425" lIns="91425" spcFirstLastPara="1" rIns="91425" wrap="square" tIns="91425">
            <a:noAutofit/>
          </a:bodyPr>
          <a:lstStyle/>
          <a:p>
            <a:pPr indent="0" lvl="0" marL="0" marR="0" rtl="0" algn="just">
              <a:lnSpc>
                <a:spcPct val="150000"/>
              </a:lnSpc>
              <a:spcBef>
                <a:spcPts val="0"/>
              </a:spcBef>
              <a:spcAft>
                <a:spcPts val="0"/>
              </a:spcAft>
              <a:buNone/>
            </a:pPr>
            <a:r>
              <a:rPr b="1" lang="en" sz="2000">
                <a:latin typeface="Calibri"/>
                <a:ea typeface="Calibri"/>
                <a:cs typeface="Calibri"/>
                <a:sym typeface="Calibri"/>
              </a:rPr>
              <a:t>S</a:t>
            </a:r>
            <a:r>
              <a:rPr b="1" i="0" lang="en" sz="2000" u="none" cap="none" strike="noStrike">
                <a:solidFill>
                  <a:srgbClr val="000000"/>
                </a:solidFill>
                <a:latin typeface="Calibri"/>
                <a:ea typeface="Calibri"/>
                <a:cs typeface="Calibri"/>
                <a:sym typeface="Calibri"/>
              </a:rPr>
              <a:t>tudents are able  </a:t>
            </a:r>
            <a:endParaRPr/>
          </a:p>
          <a:p>
            <a:pPr indent="-285750" lvl="0" marL="285750" marR="0" rtl="0" algn="just">
              <a:lnSpc>
                <a:spcPct val="150000"/>
              </a:lnSpc>
              <a:spcBef>
                <a:spcPts val="0"/>
              </a:spcBef>
              <a:spcAft>
                <a:spcPts val="0"/>
              </a:spcAft>
              <a:buClr>
                <a:srgbClr val="000000"/>
              </a:buClr>
              <a:buSzPts val="2000"/>
              <a:buFont typeface="Arial"/>
              <a:buChar char="•"/>
            </a:pPr>
            <a:r>
              <a:rPr b="1" i="0" lang="en" sz="2000" u="none" cap="none" strike="noStrike">
                <a:solidFill>
                  <a:srgbClr val="000000"/>
                </a:solidFill>
                <a:latin typeface="Calibri"/>
                <a:ea typeface="Calibri"/>
                <a:cs typeface="Calibri"/>
                <a:sym typeface="Calibri"/>
              </a:rPr>
              <a:t>To understand the need of rounding off</a:t>
            </a:r>
            <a:endParaRPr/>
          </a:p>
          <a:p>
            <a:pPr indent="-285750" lvl="0" marL="285750" marR="0" rtl="0" algn="just">
              <a:lnSpc>
                <a:spcPct val="150000"/>
              </a:lnSpc>
              <a:spcBef>
                <a:spcPts val="0"/>
              </a:spcBef>
              <a:spcAft>
                <a:spcPts val="0"/>
              </a:spcAft>
              <a:buClr>
                <a:srgbClr val="000000"/>
              </a:buClr>
              <a:buSzPts val="2000"/>
              <a:buFont typeface="Arial"/>
              <a:buChar char="•"/>
            </a:pPr>
            <a:r>
              <a:rPr b="1" i="0" lang="en" sz="2000" u="none" cap="none" strike="noStrike">
                <a:solidFill>
                  <a:srgbClr val="000000"/>
                </a:solidFill>
                <a:latin typeface="Calibri"/>
                <a:ea typeface="Calibri"/>
                <a:cs typeface="Calibri"/>
                <a:sym typeface="Calibri"/>
              </a:rPr>
              <a:t>To apply it in day to day life</a:t>
            </a:r>
            <a:endParaRPr/>
          </a:p>
          <a:p>
            <a:pPr indent="-285750" lvl="0" marL="285750" marR="0" rtl="0" algn="just">
              <a:lnSpc>
                <a:spcPct val="150000"/>
              </a:lnSpc>
              <a:spcBef>
                <a:spcPts val="0"/>
              </a:spcBef>
              <a:spcAft>
                <a:spcPts val="0"/>
              </a:spcAft>
              <a:buClr>
                <a:srgbClr val="000000"/>
              </a:buClr>
              <a:buSzPts val="2000"/>
              <a:buFont typeface="Arial"/>
              <a:buChar char="•"/>
            </a:pPr>
            <a:r>
              <a:rPr b="1" i="0" lang="en" sz="2000" u="none" cap="none" strike="noStrike">
                <a:solidFill>
                  <a:srgbClr val="000000"/>
                </a:solidFill>
                <a:latin typeface="Calibri"/>
                <a:ea typeface="Calibri"/>
                <a:cs typeface="Calibri"/>
                <a:sym typeface="Calibri"/>
              </a:rPr>
              <a:t>To get a general idea about situations involving addition, subtraction, multiplication or division.</a:t>
            </a:r>
            <a:endParaRPr/>
          </a:p>
          <a:p>
            <a:pPr indent="-158750" lvl="0" marL="285750" marR="0" rtl="0" algn="just">
              <a:lnSpc>
                <a:spcPct val="150000"/>
              </a:lnSpc>
              <a:spcBef>
                <a:spcPts val="0"/>
              </a:spcBef>
              <a:spcAft>
                <a:spcPts val="0"/>
              </a:spcAft>
              <a:buClr>
                <a:srgbClr val="000000"/>
              </a:buClr>
              <a:buSzPts val="2000"/>
              <a:buFont typeface="Arial"/>
              <a:buNone/>
            </a:pPr>
            <a:r>
              <a:t/>
            </a:r>
            <a:endParaRPr b="1" i="0" sz="2000" u="none" cap="none" strike="noStrike">
              <a:solidFill>
                <a:srgbClr val="000000"/>
              </a:solidFill>
              <a:latin typeface="Calibri"/>
              <a:ea typeface="Calibri"/>
              <a:cs typeface="Calibri"/>
              <a:sym typeface="Calibri"/>
            </a:endParaRPr>
          </a:p>
          <a:p>
            <a:pPr indent="-196850" lvl="0" marL="28575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Calibri"/>
              <a:ea typeface="Calibri"/>
              <a:cs typeface="Calibri"/>
              <a:sym typeface="Calibri"/>
            </a:endParaRPr>
          </a:p>
        </p:txBody>
      </p:sp>
      <p:pic>
        <p:nvPicPr>
          <p:cNvPr id="139" name="Google Shape;139;p2"/>
          <p:cNvPicPr preferRelativeResize="0"/>
          <p:nvPr/>
        </p:nvPicPr>
        <p:blipFill rotWithShape="1">
          <a:blip r:embed="rId4">
            <a:alphaModFix/>
          </a:blip>
          <a:srcRect b="0" l="0" r="0" t="0"/>
          <a:stretch/>
        </p:blipFill>
        <p:spPr>
          <a:xfrm>
            <a:off x="8063323" y="76200"/>
            <a:ext cx="1024924" cy="678400"/>
          </a:xfrm>
          <a:prstGeom prst="rect">
            <a:avLst/>
          </a:prstGeom>
          <a:noFill/>
          <a:ln>
            <a:noFill/>
          </a:ln>
        </p:spPr>
      </p:pic>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3" name="Shape 143"/>
        <p:cNvGrpSpPr/>
        <p:nvPr/>
      </p:nvGrpSpPr>
      <p:grpSpPr>
        <a:xfrm>
          <a:off x="0" y="0"/>
          <a:ext cx="0" cy="0"/>
          <a:chOff x="0" y="0"/>
          <a:chExt cx="0" cy="0"/>
        </a:xfrm>
      </p:grpSpPr>
      <p:pic>
        <p:nvPicPr>
          <p:cNvPr id="144" name="Google Shape;144;p7"/>
          <p:cNvPicPr preferRelativeResize="0"/>
          <p:nvPr/>
        </p:nvPicPr>
        <p:blipFill rotWithShape="1">
          <a:blip r:embed="rId3">
            <a:alphaModFix/>
          </a:blip>
          <a:srcRect b="0" l="0" r="0" t="0"/>
          <a:stretch/>
        </p:blipFill>
        <p:spPr>
          <a:xfrm>
            <a:off x="7700400" y="237900"/>
            <a:ext cx="1232526" cy="611875"/>
          </a:xfrm>
          <a:prstGeom prst="rect">
            <a:avLst/>
          </a:prstGeom>
          <a:noFill/>
          <a:ln>
            <a:noFill/>
          </a:ln>
        </p:spPr>
      </p:pic>
      <p:sp>
        <p:nvSpPr>
          <p:cNvPr id="145" name="Google Shape;145;p7"/>
          <p:cNvSpPr txBox="1"/>
          <p:nvPr/>
        </p:nvSpPr>
        <p:spPr>
          <a:xfrm>
            <a:off x="621425" y="743500"/>
            <a:ext cx="7801200" cy="3562200"/>
          </a:xfrm>
          <a:prstGeom prst="rect">
            <a:avLst/>
          </a:prstGeom>
          <a:noFill/>
          <a:ln>
            <a:noFill/>
          </a:ln>
        </p:spPr>
        <p:txBody>
          <a:bodyPr anchorCtr="0" anchor="ctr" bIns="91425" lIns="91425" spcFirstLastPara="1" rIns="91425" wrap="square" tIns="91425">
            <a:noAutofit/>
          </a:bodyPr>
          <a:lstStyle/>
          <a:p>
            <a:pPr indent="0" lvl="0" marL="457200" marR="0" rtl="0" algn="ctr">
              <a:lnSpc>
                <a:spcPct val="115000"/>
              </a:lnSpc>
              <a:spcBef>
                <a:spcPts val="0"/>
              </a:spcBef>
              <a:spcAft>
                <a:spcPts val="0"/>
              </a:spcAft>
              <a:buClr>
                <a:srgbClr val="000000"/>
              </a:buClr>
              <a:buSzPts val="4000"/>
              <a:buFont typeface="Arial"/>
              <a:buNone/>
            </a:pPr>
            <a:r>
              <a:rPr b="1" i="0" lang="en" sz="4000" u="none" cap="none" strike="noStrike">
                <a:solidFill>
                  <a:srgbClr val="000000"/>
                </a:solidFill>
                <a:latin typeface="Arial"/>
                <a:ea typeface="Arial"/>
                <a:cs typeface="Arial"/>
                <a:sym typeface="Arial"/>
              </a:rPr>
              <a:t>THANKING YOU</a:t>
            </a:r>
            <a:endParaRPr b="1" i="0" sz="4000" u="none" cap="none" strike="noStrike">
              <a:solidFill>
                <a:srgbClr val="000000"/>
              </a:solidFill>
              <a:latin typeface="Arial"/>
              <a:ea typeface="Arial"/>
              <a:cs typeface="Arial"/>
              <a:sym typeface="Arial"/>
            </a:endParaRPr>
          </a:p>
          <a:p>
            <a:pPr indent="0" lvl="0" marL="457200" marR="0" rtl="0" algn="ctr">
              <a:lnSpc>
                <a:spcPct val="115000"/>
              </a:lnSpc>
              <a:spcBef>
                <a:spcPts val="0"/>
              </a:spcBef>
              <a:spcAft>
                <a:spcPts val="0"/>
              </a:spcAft>
              <a:buClr>
                <a:srgbClr val="000000"/>
              </a:buClr>
              <a:buSzPts val="4000"/>
              <a:buFont typeface="Arial"/>
              <a:buNone/>
            </a:pPr>
            <a:r>
              <a:rPr b="1" i="0" lang="en" sz="4000" u="none" cap="none" strike="noStrike">
                <a:solidFill>
                  <a:srgbClr val="FF0000"/>
                </a:solidFill>
                <a:latin typeface="Arial"/>
                <a:ea typeface="Arial"/>
                <a:cs typeface="Arial"/>
                <a:sym typeface="Arial"/>
              </a:rPr>
              <a:t>ODM EDUCATIONAL GROUP</a:t>
            </a:r>
            <a:endParaRPr b="1" i="0" sz="4000" u="none" cap="none" strike="noStrike">
              <a:solidFill>
                <a:srgbClr val="FF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file>