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0" roundtripDataSignature="AMtx7mjTjVkipgMxp9WqXc7tcj+VMX2Hz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2" name="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0-06-17T16:36:04.724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gkmEsoU"/>
      </p:ext>
    </p:extLst>
  </p:cm>
  <p:cm authorId="0" idx="2" dt="2020-06-17T16:36:04.720">
    <p:pos x="6000" y="100"/>
    <p:text>+amanrouniyar@odmegroup.org How come the website here is ODM Egroup and not ODM PS?
_Assigned to you_
-Swoyan Satyendu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gkmEsoQ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" name="Google Shape;14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" name="Google Shape;5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1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" name="Google Shape;21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7" name="Google Shape;27;p2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1" name="Google Shape;31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2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5" name="Google Shape;35;p2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6" name="Google Shape;36;p2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0" name="Google Shape;40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2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Relationship Id="rId4" Type="http://schemas.openxmlformats.org/officeDocument/2006/relationships/image" Target="../media/image2.jpg"/><Relationship Id="rId5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gif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"/>
          <p:cNvSpPr txBox="1"/>
          <p:nvPr/>
        </p:nvSpPr>
        <p:spPr>
          <a:xfrm>
            <a:off x="1916583" y="1291578"/>
            <a:ext cx="5654649" cy="23879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		: 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		: V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		: MATHEMATICS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	: 5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	: OPERATIONS ON LARGER NUMBERS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	 : DOUBT CLEARING AND CLASS TEST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1"/>
          <p:cNvSpPr txBox="1"/>
          <p:nvPr/>
        </p:nvSpPr>
        <p:spPr>
          <a:xfrm>
            <a:off x="480606" y="2139751"/>
            <a:ext cx="8119352" cy="25853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Solve these story sums: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a) Sum of two is 6,38,07,119. If one of them is 3,83,23,479, find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other number.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Ans. 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b) Each box has 2254 pencils. How many pencils will 62 such boxes have?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Ans. </a:t>
            </a:r>
            <a:endParaRPr/>
          </a:p>
        </p:txBody>
      </p:sp>
      <p:sp>
        <p:nvSpPr>
          <p:cNvPr id="127" name="Google Shape;127;p11"/>
          <p:cNvSpPr txBox="1"/>
          <p:nvPr/>
        </p:nvSpPr>
        <p:spPr>
          <a:xfrm>
            <a:off x="544750" y="884550"/>
            <a:ext cx="8599250" cy="13388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2.Simplify/ Compute these :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lphaLcParenR"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423412 × 234 =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lphaLcParenR"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17,040 – 11,714 + 8,948 – 20,374 + 11,440 = </a:t>
            </a:r>
            <a:endParaRPr/>
          </a:p>
        </p:txBody>
      </p:sp>
      <p:sp>
        <p:nvSpPr>
          <p:cNvPr id="128" name="Google Shape;128;p11"/>
          <p:cNvSpPr/>
          <p:nvPr/>
        </p:nvSpPr>
        <p:spPr>
          <a:xfrm>
            <a:off x="3439224" y="459359"/>
            <a:ext cx="17716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400" u="none" cap="none" strike="noStrike">
                <a:solidFill>
                  <a:srgbClr val="000000"/>
                </a:solidFill>
                <a:latin typeface="Federo"/>
                <a:ea typeface="Federo"/>
                <a:cs typeface="Federo"/>
                <a:sym typeface="Federo"/>
              </a:rPr>
              <a:t>CLASS TEST</a:t>
            </a:r>
            <a:endParaRPr b="1" i="0" sz="2400" u="none" cap="none" strike="noStrike">
              <a:solidFill>
                <a:srgbClr val="000000"/>
              </a:solidFill>
              <a:latin typeface="Federo"/>
              <a:ea typeface="Federo"/>
              <a:cs typeface="Federo"/>
              <a:sym typeface="Federo"/>
            </a:endParaRPr>
          </a:p>
        </p:txBody>
      </p:sp>
      <p:sp>
        <p:nvSpPr>
          <p:cNvPr id="129" name="Google Shape;129;p11"/>
          <p:cNvSpPr txBox="1"/>
          <p:nvPr/>
        </p:nvSpPr>
        <p:spPr>
          <a:xfrm>
            <a:off x="2704289" y="1367098"/>
            <a:ext cx="13468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9,90,78,408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1"/>
          <p:cNvSpPr txBox="1"/>
          <p:nvPr/>
        </p:nvSpPr>
        <p:spPr>
          <a:xfrm>
            <a:off x="5475241" y="1818632"/>
            <a:ext cx="87224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5,340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1"/>
          <p:cNvSpPr txBox="1"/>
          <p:nvPr/>
        </p:nvSpPr>
        <p:spPr>
          <a:xfrm>
            <a:off x="950233" y="3499374"/>
            <a:ext cx="12939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2,54,83,640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1"/>
          <p:cNvSpPr txBox="1"/>
          <p:nvPr/>
        </p:nvSpPr>
        <p:spPr>
          <a:xfrm>
            <a:off x="963917" y="4315947"/>
            <a:ext cx="100219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1,39,748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3" name="Google Shape;133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2"/>
          <p:cNvSpPr txBox="1"/>
          <p:nvPr/>
        </p:nvSpPr>
        <p:spPr>
          <a:xfrm>
            <a:off x="455700" y="815371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2"/>
          <p:cNvSpPr txBox="1"/>
          <p:nvPr/>
        </p:nvSpPr>
        <p:spPr>
          <a:xfrm>
            <a:off x="942109" y="1881139"/>
            <a:ext cx="7226917" cy="9120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I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# </a:t>
            </a:r>
            <a:r>
              <a:rPr b="0" i="0" lang="en-I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clarified their doubts and answered the questions given for class test.</a:t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0" name="Google Shape;140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3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</a:t>
            </a:r>
            <a:r>
              <a:rPr b="1" i="0" lang="en-IN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WORK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Practice Ch-5 Operations on larger numbers</a:t>
            </a:r>
            <a:endParaRPr b="1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IN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6" name="Google Shape;14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4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I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I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2" name="Google Shape;15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"/>
          <p:cNvSpPr/>
          <p:nvPr/>
        </p:nvSpPr>
        <p:spPr>
          <a:xfrm>
            <a:off x="2654738" y="522482"/>
            <a:ext cx="3685922" cy="1007282"/>
          </a:xfrm>
          <a:prstGeom prst="horizontalScroll">
            <a:avLst>
              <a:gd fmla="val 12500" name="adj"/>
            </a:avLst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4000" u="none" cap="none" strike="noStrike">
                <a:solidFill>
                  <a:schemeClr val="dk1"/>
                </a:solidFill>
                <a:latin typeface="Federo"/>
                <a:ea typeface="Federo"/>
                <a:cs typeface="Federo"/>
                <a:sym typeface="Federo"/>
              </a:rPr>
              <a:t>DOUBTS</a:t>
            </a:r>
            <a:endParaRPr b="1" i="0" sz="4000" u="none" cap="none" strike="noStrike">
              <a:solidFill>
                <a:schemeClr val="dk1"/>
              </a:solidFill>
              <a:latin typeface="Federo"/>
              <a:ea typeface="Federo"/>
              <a:cs typeface="Federo"/>
              <a:sym typeface="Federo"/>
            </a:endParaRPr>
          </a:p>
        </p:txBody>
      </p:sp>
      <p:pic>
        <p:nvPicPr>
          <p:cNvPr descr="C:\Users\Sanjukta Dash\Downloads\unnamed.gif" id="59" name="Google Shape;5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71862" y="1812131"/>
            <a:ext cx="2400300" cy="33313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"/>
          <p:cNvSpPr/>
          <p:nvPr/>
        </p:nvSpPr>
        <p:spPr>
          <a:xfrm>
            <a:off x="1080631" y="672361"/>
            <a:ext cx="6858048" cy="2786082"/>
          </a:xfrm>
          <a:prstGeom prst="horizontalScroll">
            <a:avLst>
              <a:gd fmla="val 12500" name="adj"/>
            </a:avLst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5400" u="none" cap="none" strike="noStrike">
                <a:solidFill>
                  <a:schemeClr val="dk1"/>
                </a:solidFill>
                <a:latin typeface="Federo"/>
                <a:ea typeface="Federo"/>
                <a:cs typeface="Federo"/>
                <a:sym typeface="Federo"/>
              </a:rPr>
              <a:t>CLASS TEST</a:t>
            </a:r>
            <a:endParaRPr b="1" i="0" sz="5400" u="none" cap="none" strike="noStrike">
              <a:solidFill>
                <a:schemeClr val="dk1"/>
              </a:solidFill>
              <a:latin typeface="Federo"/>
              <a:ea typeface="Federo"/>
              <a:cs typeface="Federo"/>
              <a:sym typeface="Federo"/>
            </a:endParaRPr>
          </a:p>
        </p:txBody>
      </p:sp>
      <p:pic>
        <p:nvPicPr>
          <p:cNvPr id="65" name="Google Shape;6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5"/>
          <p:cNvSpPr txBox="1"/>
          <p:nvPr/>
        </p:nvSpPr>
        <p:spPr>
          <a:xfrm>
            <a:off x="666598" y="1008397"/>
            <a:ext cx="578608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1.Fill in the blanks :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5"/>
          <p:cNvSpPr txBox="1"/>
          <p:nvPr/>
        </p:nvSpPr>
        <p:spPr>
          <a:xfrm>
            <a:off x="579502" y="1397862"/>
            <a:ext cx="8058660" cy="3000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lphaLcParenR"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numbers being added are called ____________.</a:t>
            </a:r>
            <a:endParaRPr/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lphaLcParenR"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number from which the subtrahend is subtracted is called as__________.</a:t>
            </a:r>
            <a:endParaRPr/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lphaLcParenR"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result obtained by the process of division is called the </a:t>
            </a: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___________.</a:t>
            </a:r>
            <a:endParaRPr/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lphaLcParenR"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 we add 1 to a given number, then we can get the </a:t>
            </a:r>
            <a:r>
              <a:rPr b="0" i="0" lang="en-IN" sz="1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___________</a:t>
            </a: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the given number.</a:t>
            </a:r>
            <a:endParaRPr/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lphaLcParenR"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we divide a number by the number itself, (except 0) we get the quotient as __________.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5"/>
          <p:cNvSpPr/>
          <p:nvPr/>
        </p:nvSpPr>
        <p:spPr>
          <a:xfrm>
            <a:off x="3465164" y="355598"/>
            <a:ext cx="17716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400" u="none" cap="none" strike="noStrike">
                <a:solidFill>
                  <a:srgbClr val="000000"/>
                </a:solidFill>
                <a:latin typeface="Federo"/>
                <a:ea typeface="Federo"/>
                <a:cs typeface="Federo"/>
                <a:sym typeface="Federo"/>
              </a:rPr>
              <a:t>CLASS TEST</a:t>
            </a:r>
            <a:endParaRPr b="1" i="0" sz="2400" u="none" cap="none" strike="noStrike">
              <a:solidFill>
                <a:srgbClr val="000000"/>
              </a:solidFill>
              <a:latin typeface="Federo"/>
              <a:ea typeface="Federo"/>
              <a:cs typeface="Federo"/>
              <a:sym typeface="Federo"/>
            </a:endParaRPr>
          </a:p>
        </p:txBody>
      </p:sp>
      <p:pic>
        <p:nvPicPr>
          <p:cNvPr id="73" name="Google Shape;7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"/>
          <p:cNvSpPr txBox="1"/>
          <p:nvPr/>
        </p:nvSpPr>
        <p:spPr>
          <a:xfrm>
            <a:off x="683264" y="1456228"/>
            <a:ext cx="7980838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f)  </a:t>
            </a: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number to be divided is called the </a:t>
            </a: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_____________.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g)  0 ÷ 4378 = _________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h)  The sum of any number and zero is the </a:t>
            </a:r>
            <a:r>
              <a:rPr b="0" i="0" lang="en-IN" sz="1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_________________.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i)   Remainder is always smaller than the _______________.</a:t>
            </a:r>
            <a:endParaRPr/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j)   Is it possible to get the same number, if a number is divided by 1? (Yes/No)</a:t>
            </a:r>
            <a:endParaRPr/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k)  A number is divided by 12. What is the largest possible remainder we can get? </a:t>
            </a:r>
            <a:endParaRPr/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_____________________</a:t>
            </a:r>
            <a:endParaRPr/>
          </a:p>
        </p:txBody>
      </p:sp>
      <p:sp>
        <p:nvSpPr>
          <p:cNvPr id="79" name="Google Shape;79;p6"/>
          <p:cNvSpPr/>
          <p:nvPr/>
        </p:nvSpPr>
        <p:spPr>
          <a:xfrm>
            <a:off x="3465164" y="465845"/>
            <a:ext cx="17716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400" u="none" cap="none" strike="noStrike">
                <a:solidFill>
                  <a:srgbClr val="000000"/>
                </a:solidFill>
                <a:latin typeface="Federo"/>
                <a:ea typeface="Federo"/>
                <a:cs typeface="Federo"/>
                <a:sym typeface="Federo"/>
              </a:rPr>
              <a:t>CLASS TEST</a:t>
            </a:r>
            <a:endParaRPr b="1" i="0" sz="2400" u="none" cap="none" strike="noStrike">
              <a:solidFill>
                <a:srgbClr val="000000"/>
              </a:solidFill>
              <a:latin typeface="Federo"/>
              <a:ea typeface="Federo"/>
              <a:cs typeface="Federo"/>
              <a:sym typeface="Federo"/>
            </a:endParaRPr>
          </a:p>
        </p:txBody>
      </p:sp>
      <p:sp>
        <p:nvSpPr>
          <p:cNvPr id="80" name="Google Shape;80;p6"/>
          <p:cNvSpPr txBox="1"/>
          <p:nvPr/>
        </p:nvSpPr>
        <p:spPr>
          <a:xfrm>
            <a:off x="705509" y="995426"/>
            <a:ext cx="801528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1.Fill in the blanks :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7"/>
          <p:cNvSpPr txBox="1"/>
          <p:nvPr/>
        </p:nvSpPr>
        <p:spPr>
          <a:xfrm>
            <a:off x="609601" y="2435478"/>
            <a:ext cx="8119352" cy="2400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</a:t>
            </a:r>
            <a:r>
              <a:rPr b="0" i="0" lang="en-I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Solve these story sums: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a) Sum of two numbers is 6,38,07,119. If one of them is 3,83,23,479, find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other number.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b) Each box has 2254 pencils. How many pencils will be there in 62 such boxes?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7"/>
          <p:cNvSpPr txBox="1"/>
          <p:nvPr/>
        </p:nvSpPr>
        <p:spPr>
          <a:xfrm>
            <a:off x="658239" y="1109275"/>
            <a:ext cx="7279531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2.Simplify/ Compute these :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lphaLcParenR"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423412 × 234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lphaLcParenR"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17,040 – 11,714 + 8,948 – 20,374 + 11,440</a:t>
            </a:r>
            <a:endParaRPr/>
          </a:p>
        </p:txBody>
      </p:sp>
      <p:sp>
        <p:nvSpPr>
          <p:cNvPr id="88" name="Google Shape;88;p7"/>
          <p:cNvSpPr/>
          <p:nvPr/>
        </p:nvSpPr>
        <p:spPr>
          <a:xfrm>
            <a:off x="3439224" y="459359"/>
            <a:ext cx="17716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400" u="none" cap="none" strike="noStrike">
                <a:solidFill>
                  <a:srgbClr val="000000"/>
                </a:solidFill>
                <a:latin typeface="Federo"/>
                <a:ea typeface="Federo"/>
                <a:cs typeface="Federo"/>
                <a:sym typeface="Federo"/>
              </a:rPr>
              <a:t>CLASS TEST</a:t>
            </a:r>
            <a:endParaRPr b="1" i="0" sz="2400" u="none" cap="none" strike="noStrike">
              <a:solidFill>
                <a:srgbClr val="000000"/>
              </a:solidFill>
              <a:latin typeface="Federo"/>
              <a:ea typeface="Federo"/>
              <a:cs typeface="Federo"/>
              <a:sym typeface="Federo"/>
            </a:endParaRPr>
          </a:p>
        </p:txBody>
      </p:sp>
      <p:pic>
        <p:nvPicPr>
          <p:cNvPr id="89" name="Google Shape;8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8"/>
          <p:cNvSpPr/>
          <p:nvPr/>
        </p:nvSpPr>
        <p:spPr>
          <a:xfrm>
            <a:off x="1080631" y="672361"/>
            <a:ext cx="6858048" cy="2786082"/>
          </a:xfrm>
          <a:prstGeom prst="horizontalScroll">
            <a:avLst>
              <a:gd fmla="val 12500" name="adj"/>
            </a:avLst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5400" u="none" cap="none" strike="noStrike">
                <a:solidFill>
                  <a:schemeClr val="dk1"/>
                </a:solidFill>
                <a:latin typeface="Federo"/>
                <a:ea typeface="Federo"/>
                <a:cs typeface="Federo"/>
                <a:sym typeface="Federo"/>
              </a:rPr>
              <a:t>ANSWERS</a:t>
            </a:r>
            <a:endParaRPr b="1" i="0" sz="5400" u="none" cap="none" strike="noStrike">
              <a:solidFill>
                <a:schemeClr val="dk1"/>
              </a:solidFill>
              <a:latin typeface="Federo"/>
              <a:ea typeface="Federo"/>
              <a:cs typeface="Federo"/>
              <a:sym typeface="Feder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"/>
          <p:cNvSpPr txBox="1"/>
          <p:nvPr/>
        </p:nvSpPr>
        <p:spPr>
          <a:xfrm>
            <a:off x="666598" y="1008397"/>
            <a:ext cx="578608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1.Fill in the blanks :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9"/>
          <p:cNvSpPr txBox="1"/>
          <p:nvPr/>
        </p:nvSpPr>
        <p:spPr>
          <a:xfrm>
            <a:off x="579502" y="1397862"/>
            <a:ext cx="8058660" cy="3000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lphaLcParenR"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numbers being added are called  ____________.</a:t>
            </a:r>
            <a:endParaRPr/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lphaLcParenR"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number from which the subtrahend is subtracted is called as__________.</a:t>
            </a:r>
            <a:endParaRPr/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lphaLcParenR"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result obtained by the process of division is called the </a:t>
            </a: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___________.</a:t>
            </a:r>
            <a:endParaRPr/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lphaLcParenR"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 we add 1 to a given number, then we can get the </a:t>
            </a:r>
            <a:r>
              <a:rPr b="0" i="0" lang="en-IN" sz="1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___________</a:t>
            </a: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the given number.</a:t>
            </a:r>
            <a:endParaRPr/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lphaLcParenR"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we divide a numbers by the number itself, (except 0) we get the quotient as __________.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9"/>
          <p:cNvSpPr/>
          <p:nvPr/>
        </p:nvSpPr>
        <p:spPr>
          <a:xfrm>
            <a:off x="3465164" y="355598"/>
            <a:ext cx="17716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400" u="none" cap="none" strike="noStrike">
                <a:solidFill>
                  <a:srgbClr val="000000"/>
                </a:solidFill>
                <a:latin typeface="Federo"/>
                <a:ea typeface="Federo"/>
                <a:cs typeface="Federo"/>
                <a:sym typeface="Federo"/>
              </a:rPr>
              <a:t>CLASS TEST</a:t>
            </a:r>
            <a:endParaRPr b="1" i="0" sz="2400" u="none" cap="none" strike="noStrike">
              <a:solidFill>
                <a:srgbClr val="000000"/>
              </a:solidFill>
              <a:latin typeface="Federo"/>
              <a:ea typeface="Federo"/>
              <a:cs typeface="Federo"/>
              <a:sym typeface="Federo"/>
            </a:endParaRPr>
          </a:p>
        </p:txBody>
      </p:sp>
      <p:sp>
        <p:nvSpPr>
          <p:cNvPr id="102" name="Google Shape;102;p9"/>
          <p:cNvSpPr txBox="1"/>
          <p:nvPr/>
        </p:nvSpPr>
        <p:spPr>
          <a:xfrm>
            <a:off x="4786008" y="1433209"/>
            <a:ext cx="99899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addends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9"/>
          <p:cNvSpPr txBox="1"/>
          <p:nvPr/>
        </p:nvSpPr>
        <p:spPr>
          <a:xfrm>
            <a:off x="7188740" y="1832043"/>
            <a:ext cx="103746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minuend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9"/>
          <p:cNvSpPr txBox="1"/>
          <p:nvPr/>
        </p:nvSpPr>
        <p:spPr>
          <a:xfrm>
            <a:off x="6656961" y="2234120"/>
            <a:ext cx="102140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quotient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9"/>
          <p:cNvSpPr txBox="1"/>
          <p:nvPr/>
        </p:nvSpPr>
        <p:spPr>
          <a:xfrm>
            <a:off x="6001965" y="2649166"/>
            <a:ext cx="109517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successor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9"/>
          <p:cNvSpPr txBox="1"/>
          <p:nvPr/>
        </p:nvSpPr>
        <p:spPr>
          <a:xfrm>
            <a:off x="2500009" y="3907277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7" name="Google Shape;10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0"/>
          <p:cNvSpPr txBox="1"/>
          <p:nvPr/>
        </p:nvSpPr>
        <p:spPr>
          <a:xfrm>
            <a:off x="683264" y="1456228"/>
            <a:ext cx="7980838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f) </a:t>
            </a: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number to be divided is called the </a:t>
            </a: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_____________.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g) 0 ÷ 4378 = _________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h) The sum of any number and zero is the </a:t>
            </a:r>
            <a:r>
              <a:rPr b="0" i="0" lang="en-IN" sz="1800" u="sng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_________________.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i) Remainder is always smaller than the _______________.</a:t>
            </a:r>
            <a:endParaRPr/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j) Is it possible to get the same number, if a number is divided by 1? 	                </a:t>
            </a:r>
            <a:endParaRPr/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k) A number is divided by 12. What is the largest possible remainder we can get? </a:t>
            </a:r>
            <a:endParaRPr/>
          </a:p>
          <a:p>
            <a:pPr indent="-514350" lvl="0" marL="5143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______</a:t>
            </a:r>
            <a:endParaRPr/>
          </a:p>
        </p:txBody>
      </p:sp>
      <p:sp>
        <p:nvSpPr>
          <p:cNvPr id="113" name="Google Shape;113;p10"/>
          <p:cNvSpPr/>
          <p:nvPr/>
        </p:nvSpPr>
        <p:spPr>
          <a:xfrm>
            <a:off x="3436589" y="730164"/>
            <a:ext cx="17716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400" u="none" cap="none" strike="noStrike">
                <a:solidFill>
                  <a:srgbClr val="000000"/>
                </a:solidFill>
                <a:latin typeface="Federo"/>
                <a:ea typeface="Federo"/>
                <a:cs typeface="Federo"/>
                <a:sym typeface="Federo"/>
              </a:rPr>
              <a:t>CLASS TEST</a:t>
            </a:r>
            <a:endParaRPr b="1" i="0" sz="2400" u="none" cap="none" strike="noStrike">
              <a:solidFill>
                <a:srgbClr val="000000"/>
              </a:solidFill>
              <a:latin typeface="Federo"/>
              <a:ea typeface="Federo"/>
              <a:cs typeface="Federo"/>
              <a:sym typeface="Federo"/>
            </a:endParaRPr>
          </a:p>
        </p:txBody>
      </p:sp>
      <p:sp>
        <p:nvSpPr>
          <p:cNvPr id="114" name="Google Shape;114;p10"/>
          <p:cNvSpPr txBox="1"/>
          <p:nvPr/>
        </p:nvSpPr>
        <p:spPr>
          <a:xfrm>
            <a:off x="4811949" y="1511030"/>
            <a:ext cx="101502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dividend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0"/>
          <p:cNvSpPr txBox="1"/>
          <p:nvPr/>
        </p:nvSpPr>
        <p:spPr>
          <a:xfrm>
            <a:off x="2276271" y="1964987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0"/>
          <p:cNvSpPr txBox="1"/>
          <p:nvPr/>
        </p:nvSpPr>
        <p:spPr>
          <a:xfrm>
            <a:off x="4786007" y="2373550"/>
            <a:ext cx="177691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number itself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0"/>
          <p:cNvSpPr txBox="1"/>
          <p:nvPr/>
        </p:nvSpPr>
        <p:spPr>
          <a:xfrm>
            <a:off x="4630365" y="2775626"/>
            <a:ext cx="82586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divisor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0"/>
          <p:cNvSpPr txBox="1"/>
          <p:nvPr/>
        </p:nvSpPr>
        <p:spPr>
          <a:xfrm>
            <a:off x="7324488" y="3219144"/>
            <a:ext cx="51167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Yes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0"/>
          <p:cNvSpPr txBox="1"/>
          <p:nvPr/>
        </p:nvSpPr>
        <p:spPr>
          <a:xfrm>
            <a:off x="1446178" y="3988342"/>
            <a:ext cx="41870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0"/>
          <p:cNvSpPr txBox="1"/>
          <p:nvPr/>
        </p:nvSpPr>
        <p:spPr>
          <a:xfrm>
            <a:off x="7089431" y="3216559"/>
            <a:ext cx="1031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(Yes/No)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1" name="Google Shape;121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