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8" roundtripDataSignature="AMtx7mgUkwm0Vf2saahHqtDFLd8mEZYM1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customschemas.google.com/relationships/presentationmetadata" Target="metadata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6-17T16:36:04.72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lFuGNE"/>
      </p:ext>
    </p:extLst>
  </p:cm>
  <p:cm authorId="0" idx="2" dt="2020-06-17T16:36:04.720">
    <p:pos x="6000" y="10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glFuGNA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6" name="Google Shape;22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8" name="Google Shape;24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0" name="Google Shape;27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" name="Google Shape;5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7" name="Google Shape;27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3" name="Google Shape;28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" name="Google Shape;21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7" name="Google Shape;27;p2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3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5" name="Google Shape;35;p3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6" name="Google Shape;36;p3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0" name="Google Shape;40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3" name="Google Shape;43;p3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1.jpg"/><Relationship Id="rId5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jp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Relationship Id="rId4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1916583" y="1291578"/>
            <a:ext cx="5654649" cy="23879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		: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		: V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		: MATHEMATICS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	: 5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	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	 : Long division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   Exercise - 5 C Q.No 2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1"/>
          <p:cNvSpPr/>
          <p:nvPr/>
        </p:nvSpPr>
        <p:spPr>
          <a:xfrm>
            <a:off x="516062" y="254901"/>
            <a:ext cx="1925581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EXAMPLE-1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1"/>
          <p:cNvSpPr txBox="1"/>
          <p:nvPr/>
        </p:nvSpPr>
        <p:spPr>
          <a:xfrm>
            <a:off x="2597285" y="282102"/>
            <a:ext cx="290857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419634 ÷ 38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1"/>
          <p:cNvSpPr txBox="1"/>
          <p:nvPr/>
        </p:nvSpPr>
        <p:spPr>
          <a:xfrm>
            <a:off x="2253577" y="1436451"/>
            <a:ext cx="18709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4 1 9 6 3 4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0" name="Google Shape;110;p11"/>
          <p:cNvCxnSpPr/>
          <p:nvPr/>
        </p:nvCxnSpPr>
        <p:spPr>
          <a:xfrm flipH="1" rot="10800000">
            <a:off x="700391" y="1352133"/>
            <a:ext cx="3112800" cy="593400"/>
          </a:xfrm>
          <a:prstGeom prst="bentConnector3">
            <a:avLst>
              <a:gd fmla="val 50001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11" name="Google Shape;111;p11"/>
          <p:cNvSpPr txBox="1"/>
          <p:nvPr/>
        </p:nvSpPr>
        <p:spPr>
          <a:xfrm>
            <a:off x="1527243" y="1410511"/>
            <a:ext cx="80739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1"/>
          <p:cNvSpPr txBox="1"/>
          <p:nvPr/>
        </p:nvSpPr>
        <p:spPr>
          <a:xfrm>
            <a:off x="2525950" y="843066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1"/>
          <p:cNvSpPr txBox="1"/>
          <p:nvPr/>
        </p:nvSpPr>
        <p:spPr>
          <a:xfrm>
            <a:off x="2263303" y="1806102"/>
            <a:ext cx="80739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4" name="Google Shape;114;p11"/>
          <p:cNvCxnSpPr/>
          <p:nvPr/>
        </p:nvCxnSpPr>
        <p:spPr>
          <a:xfrm flipH="1" rot="10800000">
            <a:off x="2227634" y="2324910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15" name="Google Shape;115;p11"/>
          <p:cNvSpPr txBox="1"/>
          <p:nvPr/>
        </p:nvSpPr>
        <p:spPr>
          <a:xfrm>
            <a:off x="2516222" y="2370308"/>
            <a:ext cx="314527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" name="Google Shape;116;p11"/>
          <p:cNvCxnSpPr/>
          <p:nvPr/>
        </p:nvCxnSpPr>
        <p:spPr>
          <a:xfrm flipH="1" rot="-5400000">
            <a:off x="2718881" y="2096310"/>
            <a:ext cx="447472" cy="97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17" name="Google Shape;117;p11"/>
          <p:cNvSpPr txBox="1"/>
          <p:nvPr/>
        </p:nvSpPr>
        <p:spPr>
          <a:xfrm>
            <a:off x="2785354" y="830095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1"/>
          <p:cNvSpPr txBox="1"/>
          <p:nvPr/>
        </p:nvSpPr>
        <p:spPr>
          <a:xfrm>
            <a:off x="2493524" y="2785353"/>
            <a:ext cx="80739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9" name="Google Shape;119;p11"/>
          <p:cNvCxnSpPr/>
          <p:nvPr/>
        </p:nvCxnSpPr>
        <p:spPr>
          <a:xfrm flipH="1" rot="10800000">
            <a:off x="2195208" y="3206885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20" name="Google Shape;120;p11"/>
          <p:cNvSpPr txBox="1"/>
          <p:nvPr/>
        </p:nvSpPr>
        <p:spPr>
          <a:xfrm>
            <a:off x="2811295" y="3239312"/>
            <a:ext cx="34046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1"/>
          <p:cNvSpPr txBox="1"/>
          <p:nvPr/>
        </p:nvSpPr>
        <p:spPr>
          <a:xfrm>
            <a:off x="3054486" y="826852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1"/>
          <p:cNvSpPr txBox="1"/>
          <p:nvPr/>
        </p:nvSpPr>
        <p:spPr>
          <a:xfrm>
            <a:off x="3274980" y="843066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3" name="Google Shape;123;p11"/>
          <p:cNvCxnSpPr/>
          <p:nvPr/>
        </p:nvCxnSpPr>
        <p:spPr>
          <a:xfrm flipH="1" rot="-5400000">
            <a:off x="2535676" y="2506492"/>
            <a:ext cx="1365115" cy="3243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24" name="Google Shape;124;p11"/>
          <p:cNvCxnSpPr/>
          <p:nvPr/>
        </p:nvCxnSpPr>
        <p:spPr>
          <a:xfrm flipH="1" rot="-5400000">
            <a:off x="2775625" y="2493522"/>
            <a:ext cx="1365115" cy="3243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25" name="Google Shape;125;p11"/>
          <p:cNvSpPr txBox="1"/>
          <p:nvPr/>
        </p:nvSpPr>
        <p:spPr>
          <a:xfrm>
            <a:off x="3505201" y="839824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1"/>
          <p:cNvSpPr txBox="1"/>
          <p:nvPr/>
        </p:nvSpPr>
        <p:spPr>
          <a:xfrm>
            <a:off x="2788596" y="3557082"/>
            <a:ext cx="114786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1 5 2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7" name="Google Shape;127;p11"/>
          <p:cNvCxnSpPr/>
          <p:nvPr/>
        </p:nvCxnSpPr>
        <p:spPr>
          <a:xfrm flipH="1" rot="10800000">
            <a:off x="2191965" y="3981855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28" name="Google Shape;128;p11"/>
          <p:cNvSpPr txBox="1"/>
          <p:nvPr/>
        </p:nvSpPr>
        <p:spPr>
          <a:xfrm>
            <a:off x="3077184" y="3972129"/>
            <a:ext cx="31776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9" name="Google Shape;129;p11"/>
          <p:cNvCxnSpPr/>
          <p:nvPr/>
        </p:nvCxnSpPr>
        <p:spPr>
          <a:xfrm flipH="1" rot="-5400000">
            <a:off x="2670242" y="2884249"/>
            <a:ext cx="2159541" cy="48639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30" name="Google Shape;130;p11"/>
          <p:cNvSpPr txBox="1"/>
          <p:nvPr/>
        </p:nvSpPr>
        <p:spPr>
          <a:xfrm>
            <a:off x="3093397" y="4241261"/>
            <a:ext cx="114786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1 1 4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1" name="Google Shape;131;p11"/>
          <p:cNvCxnSpPr/>
          <p:nvPr/>
        </p:nvCxnSpPr>
        <p:spPr>
          <a:xfrm flipH="1" rot="10800000">
            <a:off x="2285999" y="4649821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32" name="Google Shape;132;p11"/>
          <p:cNvSpPr txBox="1"/>
          <p:nvPr/>
        </p:nvSpPr>
        <p:spPr>
          <a:xfrm>
            <a:off x="3644630" y="4620280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1"/>
          <p:cNvSpPr txBox="1"/>
          <p:nvPr/>
        </p:nvSpPr>
        <p:spPr>
          <a:xfrm>
            <a:off x="4552545" y="1848255"/>
            <a:ext cx="3900791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11043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Remainder=0 </a:t>
            </a:r>
            <a:endParaRPr b="1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1"/>
          <p:cNvSpPr txBox="1"/>
          <p:nvPr/>
        </p:nvSpPr>
        <p:spPr>
          <a:xfrm>
            <a:off x="2769141" y="2360580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1"/>
          <p:cNvSpPr txBox="1"/>
          <p:nvPr/>
        </p:nvSpPr>
        <p:spPr>
          <a:xfrm>
            <a:off x="3051243" y="3229583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1"/>
          <p:cNvSpPr txBox="1"/>
          <p:nvPr/>
        </p:nvSpPr>
        <p:spPr>
          <a:xfrm>
            <a:off x="3294434" y="3236069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3343074" y="3985098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1"/>
          <p:cNvSpPr txBox="1"/>
          <p:nvPr/>
        </p:nvSpPr>
        <p:spPr>
          <a:xfrm>
            <a:off x="3586265" y="3978613"/>
            <a:ext cx="25616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9" name="Google Shape;13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"/>
          <p:cNvSpPr/>
          <p:nvPr/>
        </p:nvSpPr>
        <p:spPr>
          <a:xfrm>
            <a:off x="516062" y="254901"/>
            <a:ext cx="1925581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EXAMPLE-2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2"/>
          <p:cNvSpPr txBox="1"/>
          <p:nvPr/>
        </p:nvSpPr>
        <p:spPr>
          <a:xfrm>
            <a:off x="2597285" y="282102"/>
            <a:ext cx="290857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364865 ÷ 57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2"/>
          <p:cNvSpPr txBox="1"/>
          <p:nvPr/>
        </p:nvSpPr>
        <p:spPr>
          <a:xfrm>
            <a:off x="2253577" y="1436451"/>
            <a:ext cx="18709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3 6 4 8 6 5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7" name="Google Shape;147;p12"/>
          <p:cNvCxnSpPr/>
          <p:nvPr/>
        </p:nvCxnSpPr>
        <p:spPr>
          <a:xfrm flipH="1" rot="10800000">
            <a:off x="700391" y="1352133"/>
            <a:ext cx="3112800" cy="593400"/>
          </a:xfrm>
          <a:prstGeom prst="bentConnector3">
            <a:avLst>
              <a:gd fmla="val 50001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48" name="Google Shape;148;p12"/>
          <p:cNvSpPr txBox="1"/>
          <p:nvPr/>
        </p:nvSpPr>
        <p:spPr>
          <a:xfrm>
            <a:off x="1527243" y="1410511"/>
            <a:ext cx="80739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57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2"/>
          <p:cNvSpPr txBox="1"/>
          <p:nvPr/>
        </p:nvSpPr>
        <p:spPr>
          <a:xfrm>
            <a:off x="2719914" y="843066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2"/>
          <p:cNvSpPr txBox="1"/>
          <p:nvPr/>
        </p:nvSpPr>
        <p:spPr>
          <a:xfrm>
            <a:off x="2263303" y="1806102"/>
            <a:ext cx="104793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3 4 2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1" name="Google Shape;151;p12"/>
          <p:cNvCxnSpPr/>
          <p:nvPr/>
        </p:nvCxnSpPr>
        <p:spPr>
          <a:xfrm flipH="1" rot="10800000">
            <a:off x="2227634" y="2324910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52" name="Google Shape;152;p12"/>
          <p:cNvSpPr txBox="1"/>
          <p:nvPr/>
        </p:nvSpPr>
        <p:spPr>
          <a:xfrm>
            <a:off x="2516222" y="2370308"/>
            <a:ext cx="314527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3" name="Google Shape;153;p12"/>
          <p:cNvCxnSpPr/>
          <p:nvPr/>
        </p:nvCxnSpPr>
        <p:spPr>
          <a:xfrm flipH="1" rot="-5400000">
            <a:off x="2989044" y="2096310"/>
            <a:ext cx="447472" cy="97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54" name="Google Shape;154;p12"/>
          <p:cNvSpPr txBox="1"/>
          <p:nvPr/>
        </p:nvSpPr>
        <p:spPr>
          <a:xfrm>
            <a:off x="2979318" y="830095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2"/>
          <p:cNvSpPr txBox="1"/>
          <p:nvPr/>
        </p:nvSpPr>
        <p:spPr>
          <a:xfrm>
            <a:off x="2493524" y="2757644"/>
            <a:ext cx="110173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2 2 8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6" name="Google Shape;156;p12"/>
          <p:cNvCxnSpPr/>
          <p:nvPr/>
        </p:nvCxnSpPr>
        <p:spPr>
          <a:xfrm flipH="1" rot="10800000">
            <a:off x="2195208" y="3206885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57" name="Google Shape;157;p12"/>
          <p:cNvSpPr txBox="1"/>
          <p:nvPr/>
        </p:nvSpPr>
        <p:spPr>
          <a:xfrm>
            <a:off x="2998332" y="3197748"/>
            <a:ext cx="34046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2"/>
          <p:cNvSpPr txBox="1"/>
          <p:nvPr/>
        </p:nvSpPr>
        <p:spPr>
          <a:xfrm>
            <a:off x="3248450" y="826852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2"/>
          <p:cNvSpPr txBox="1"/>
          <p:nvPr/>
        </p:nvSpPr>
        <p:spPr>
          <a:xfrm>
            <a:off x="3468944" y="843066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0" name="Google Shape;160;p12"/>
          <p:cNvCxnSpPr/>
          <p:nvPr/>
        </p:nvCxnSpPr>
        <p:spPr>
          <a:xfrm flipH="1" rot="-5400000">
            <a:off x="2812767" y="2527275"/>
            <a:ext cx="1365115" cy="3243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61" name="Google Shape;161;p12"/>
          <p:cNvCxnSpPr/>
          <p:nvPr/>
        </p:nvCxnSpPr>
        <p:spPr>
          <a:xfrm flipH="1" rot="-5400000">
            <a:off x="3025006" y="2542012"/>
            <a:ext cx="1365115" cy="3243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62" name="Google Shape;162;p12"/>
          <p:cNvSpPr txBox="1"/>
          <p:nvPr/>
        </p:nvSpPr>
        <p:spPr>
          <a:xfrm>
            <a:off x="3321996" y="3557082"/>
            <a:ext cx="66811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5 7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3" name="Google Shape;163;p12"/>
          <p:cNvCxnSpPr/>
          <p:nvPr/>
        </p:nvCxnSpPr>
        <p:spPr>
          <a:xfrm flipH="1" rot="10800000">
            <a:off x="2191965" y="3981855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64" name="Google Shape;164;p12"/>
          <p:cNvSpPr txBox="1"/>
          <p:nvPr/>
        </p:nvSpPr>
        <p:spPr>
          <a:xfrm>
            <a:off x="4552545" y="1848255"/>
            <a:ext cx="3900791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6401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Remainder= 8</a:t>
            </a:r>
            <a:endParaRPr b="1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2"/>
          <p:cNvSpPr txBox="1"/>
          <p:nvPr/>
        </p:nvSpPr>
        <p:spPr>
          <a:xfrm>
            <a:off x="2769141" y="2360580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2"/>
          <p:cNvSpPr txBox="1"/>
          <p:nvPr/>
        </p:nvSpPr>
        <p:spPr>
          <a:xfrm>
            <a:off x="3328334" y="3181091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12"/>
          <p:cNvSpPr txBox="1"/>
          <p:nvPr/>
        </p:nvSpPr>
        <p:spPr>
          <a:xfrm>
            <a:off x="3599234" y="3194505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12"/>
          <p:cNvSpPr txBox="1"/>
          <p:nvPr/>
        </p:nvSpPr>
        <p:spPr>
          <a:xfrm>
            <a:off x="3586265" y="3978613"/>
            <a:ext cx="25616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12"/>
          <p:cNvSpPr txBox="1"/>
          <p:nvPr/>
        </p:nvSpPr>
        <p:spPr>
          <a:xfrm>
            <a:off x="3025450" y="2367507"/>
            <a:ext cx="3145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0" name="Google Shape;170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"/>
          <p:cNvSpPr/>
          <p:nvPr/>
        </p:nvSpPr>
        <p:spPr>
          <a:xfrm>
            <a:off x="516062" y="254901"/>
            <a:ext cx="1925581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EXAMPLE-3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13"/>
          <p:cNvSpPr txBox="1"/>
          <p:nvPr/>
        </p:nvSpPr>
        <p:spPr>
          <a:xfrm>
            <a:off x="2597285" y="282102"/>
            <a:ext cx="290857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36648067 ÷ 943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3"/>
          <p:cNvSpPr txBox="1"/>
          <p:nvPr/>
        </p:nvSpPr>
        <p:spPr>
          <a:xfrm>
            <a:off x="2264580" y="1339469"/>
            <a:ext cx="187095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36648067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8" name="Google Shape;178;p13"/>
          <p:cNvCxnSpPr/>
          <p:nvPr/>
        </p:nvCxnSpPr>
        <p:spPr>
          <a:xfrm flipH="1" rot="10800000">
            <a:off x="700391" y="1352133"/>
            <a:ext cx="3112800" cy="593400"/>
          </a:xfrm>
          <a:prstGeom prst="bentConnector3">
            <a:avLst>
              <a:gd fmla="val 50001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79" name="Google Shape;179;p13"/>
          <p:cNvSpPr txBox="1"/>
          <p:nvPr/>
        </p:nvSpPr>
        <p:spPr>
          <a:xfrm>
            <a:off x="1527243" y="1410511"/>
            <a:ext cx="80739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57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3"/>
          <p:cNvSpPr txBox="1"/>
          <p:nvPr/>
        </p:nvSpPr>
        <p:spPr>
          <a:xfrm>
            <a:off x="2816896" y="843066"/>
            <a:ext cx="128405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38863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3"/>
          <p:cNvSpPr txBox="1"/>
          <p:nvPr/>
        </p:nvSpPr>
        <p:spPr>
          <a:xfrm>
            <a:off x="2263303" y="1709120"/>
            <a:ext cx="104793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2829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2" name="Google Shape;182;p13"/>
          <p:cNvCxnSpPr/>
          <p:nvPr/>
        </p:nvCxnSpPr>
        <p:spPr>
          <a:xfrm flipH="1" rot="10800000">
            <a:off x="2220707" y="2144800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83" name="Google Shape;183;p13"/>
          <p:cNvCxnSpPr/>
          <p:nvPr/>
        </p:nvCxnSpPr>
        <p:spPr>
          <a:xfrm flipH="1" rot="-5400000">
            <a:off x="2933626" y="1957764"/>
            <a:ext cx="447472" cy="972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84" name="Google Shape;184;p13"/>
          <p:cNvSpPr txBox="1"/>
          <p:nvPr/>
        </p:nvSpPr>
        <p:spPr>
          <a:xfrm>
            <a:off x="2438105" y="2390498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7544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5" name="Google Shape;185;p13"/>
          <p:cNvCxnSpPr/>
          <p:nvPr/>
        </p:nvCxnSpPr>
        <p:spPr>
          <a:xfrm flipH="1" rot="10800000">
            <a:off x="2222918" y="2812031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86" name="Google Shape;186;p13"/>
          <p:cNvCxnSpPr/>
          <p:nvPr/>
        </p:nvCxnSpPr>
        <p:spPr>
          <a:xfrm rot="5400000">
            <a:off x="2839739" y="2220854"/>
            <a:ext cx="986916" cy="2358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cxnSp>
        <p:nvCxnSpPr>
          <p:cNvPr id="187" name="Google Shape;187;p13"/>
          <p:cNvCxnSpPr/>
          <p:nvPr/>
        </p:nvCxnSpPr>
        <p:spPr>
          <a:xfrm flipH="1" rot="-5400000">
            <a:off x="2658819" y="2610327"/>
            <a:ext cx="1727251" cy="7075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88" name="Google Shape;188;p13"/>
          <p:cNvSpPr txBox="1"/>
          <p:nvPr/>
        </p:nvSpPr>
        <p:spPr>
          <a:xfrm>
            <a:off x="2601561" y="2767373"/>
            <a:ext cx="91749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8140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9" name="Google Shape;189;p13"/>
          <p:cNvCxnSpPr/>
          <p:nvPr/>
        </p:nvCxnSpPr>
        <p:spPr>
          <a:xfrm flipH="1" rot="10800000">
            <a:off x="2212746" y="3503873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90" name="Google Shape;190;p13"/>
          <p:cNvSpPr txBox="1"/>
          <p:nvPr/>
        </p:nvSpPr>
        <p:spPr>
          <a:xfrm>
            <a:off x="4552545" y="1848255"/>
            <a:ext cx="3900791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38863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Remainder= 258</a:t>
            </a:r>
            <a:endParaRPr b="1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13"/>
          <p:cNvSpPr txBox="1"/>
          <p:nvPr/>
        </p:nvSpPr>
        <p:spPr>
          <a:xfrm>
            <a:off x="2443412" y="2083193"/>
            <a:ext cx="104793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8358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3"/>
          <p:cNvSpPr txBox="1"/>
          <p:nvPr/>
        </p:nvSpPr>
        <p:spPr>
          <a:xfrm>
            <a:off x="2604360" y="3069371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7544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3"/>
          <p:cNvSpPr txBox="1"/>
          <p:nvPr/>
        </p:nvSpPr>
        <p:spPr>
          <a:xfrm>
            <a:off x="2770615" y="3422662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5966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3"/>
          <p:cNvSpPr txBox="1"/>
          <p:nvPr/>
        </p:nvSpPr>
        <p:spPr>
          <a:xfrm>
            <a:off x="2742906" y="3706680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5658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5" name="Google Shape;195;p13"/>
          <p:cNvCxnSpPr/>
          <p:nvPr/>
        </p:nvCxnSpPr>
        <p:spPr>
          <a:xfrm flipH="1" rot="10800000">
            <a:off x="2261237" y="4113473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96" name="Google Shape;196;p13"/>
          <p:cNvSpPr txBox="1"/>
          <p:nvPr/>
        </p:nvSpPr>
        <p:spPr>
          <a:xfrm>
            <a:off x="2927090" y="4041225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3087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2923015" y="4323207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2829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8" name="Google Shape;198;p13"/>
          <p:cNvCxnSpPr/>
          <p:nvPr/>
        </p:nvCxnSpPr>
        <p:spPr>
          <a:xfrm flipH="1" rot="10800000">
            <a:off x="2279166" y="4758931"/>
            <a:ext cx="1712068" cy="19456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sp>
        <p:nvSpPr>
          <p:cNvPr id="199" name="Google Shape;199;p13"/>
          <p:cNvSpPr txBox="1"/>
          <p:nvPr/>
        </p:nvSpPr>
        <p:spPr>
          <a:xfrm>
            <a:off x="3048522" y="4736821"/>
            <a:ext cx="10670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258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0" name="Google Shape;200;p13"/>
          <p:cNvCxnSpPr/>
          <p:nvPr/>
        </p:nvCxnSpPr>
        <p:spPr>
          <a:xfrm rot="5400000">
            <a:off x="2500103" y="2934631"/>
            <a:ext cx="2337666" cy="4742"/>
          </a:xfrm>
          <a:prstGeom prst="straightConnector1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</p:cxnSp>
      <p:pic>
        <p:nvPicPr>
          <p:cNvPr id="201" name="Google Shape;20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4"/>
          <p:cNvSpPr/>
          <p:nvPr/>
        </p:nvSpPr>
        <p:spPr>
          <a:xfrm>
            <a:off x="503920" y="221685"/>
            <a:ext cx="7820777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4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Divide and find the quotient and the remainder. Check your answer using the relationship:  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4"/>
          <p:cNvSpPr txBox="1"/>
          <p:nvPr/>
        </p:nvSpPr>
        <p:spPr>
          <a:xfrm>
            <a:off x="600635" y="1577788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a) 62643 ÷ 56 = 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4"/>
          <p:cNvSpPr txBox="1"/>
          <p:nvPr/>
        </p:nvSpPr>
        <p:spPr>
          <a:xfrm>
            <a:off x="788894" y="2043953"/>
            <a:ext cx="47512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1118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 = 35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4"/>
          <p:cNvSpPr txBox="1"/>
          <p:nvPr/>
        </p:nvSpPr>
        <p:spPr>
          <a:xfrm>
            <a:off x="627530" y="3074893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Checking :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4"/>
          <p:cNvSpPr txBox="1"/>
          <p:nvPr/>
        </p:nvSpPr>
        <p:spPr>
          <a:xfrm>
            <a:off x="797859" y="3523128"/>
            <a:ext cx="48319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Divisor × Quotient + Remainder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56 × 1118 + 35 = 62643 = Dividend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2" name="Google Shape;21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5"/>
          <p:cNvSpPr/>
          <p:nvPr/>
        </p:nvSpPr>
        <p:spPr>
          <a:xfrm>
            <a:off x="503924" y="221675"/>
            <a:ext cx="62889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5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Divide and find the quotient and the remainder. Check your answer using the relationship:  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5"/>
          <p:cNvSpPr txBox="1"/>
          <p:nvPr/>
        </p:nvSpPr>
        <p:spPr>
          <a:xfrm>
            <a:off x="555812" y="1604681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b) 342616 ÷ 47 =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5"/>
          <p:cNvSpPr txBox="1"/>
          <p:nvPr/>
        </p:nvSpPr>
        <p:spPr>
          <a:xfrm>
            <a:off x="744071" y="2017059"/>
            <a:ext cx="47512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7289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 = 33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5"/>
          <p:cNvSpPr txBox="1"/>
          <p:nvPr/>
        </p:nvSpPr>
        <p:spPr>
          <a:xfrm>
            <a:off x="770965" y="3299010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Checking :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5"/>
          <p:cNvSpPr txBox="1"/>
          <p:nvPr/>
        </p:nvSpPr>
        <p:spPr>
          <a:xfrm>
            <a:off x="797859" y="3738281"/>
            <a:ext cx="48319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×  Divisor + Remainder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7289 × 47 + 33 = 342616 = Dividend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6"/>
          <p:cNvSpPr/>
          <p:nvPr/>
        </p:nvSpPr>
        <p:spPr>
          <a:xfrm>
            <a:off x="503924" y="221675"/>
            <a:ext cx="66336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6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Divide and find the quotient and the remainder. Check your answer using the relationship:  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6"/>
          <p:cNvSpPr txBox="1"/>
          <p:nvPr/>
        </p:nvSpPr>
        <p:spPr>
          <a:xfrm>
            <a:off x="555812" y="1604681"/>
            <a:ext cx="419548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c) 5177365 ÷ 63 =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6"/>
          <p:cNvSpPr txBox="1"/>
          <p:nvPr/>
        </p:nvSpPr>
        <p:spPr>
          <a:xfrm>
            <a:off x="753036" y="2017059"/>
            <a:ext cx="47512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82180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 = 25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6"/>
          <p:cNvSpPr txBox="1"/>
          <p:nvPr/>
        </p:nvSpPr>
        <p:spPr>
          <a:xfrm>
            <a:off x="770965" y="3299010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Checking :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6"/>
          <p:cNvSpPr txBox="1"/>
          <p:nvPr/>
        </p:nvSpPr>
        <p:spPr>
          <a:xfrm>
            <a:off x="797859" y="3738281"/>
            <a:ext cx="48319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×  Divisor + Remainder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82180 × 63 + 25 = 5177365 = Dividend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4" name="Google Shape;23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"/>
          <p:cNvSpPr/>
          <p:nvPr/>
        </p:nvSpPr>
        <p:spPr>
          <a:xfrm>
            <a:off x="503924" y="221675"/>
            <a:ext cx="62610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Divide and find the quotient and the remainder. Check your answer using the relationship:  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555812" y="1604681"/>
            <a:ext cx="419548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d) 4810348 ÷ 75 =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753036" y="2017059"/>
            <a:ext cx="47512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64137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 = 73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770965" y="3299010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Checking :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>
            <a:off x="797859" y="3738281"/>
            <a:ext cx="48319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×  Divisor + Remainder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64137 × 75 + 73 = 4810348 = Dividend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5" name="Google Shape;24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8"/>
          <p:cNvSpPr/>
          <p:nvPr/>
        </p:nvSpPr>
        <p:spPr>
          <a:xfrm>
            <a:off x="503924" y="221675"/>
            <a:ext cx="67641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8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Divide and find the quotient and the remainder. Check your answer using the relationship:  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8"/>
          <p:cNvSpPr txBox="1"/>
          <p:nvPr/>
        </p:nvSpPr>
        <p:spPr>
          <a:xfrm>
            <a:off x="555812" y="1604681"/>
            <a:ext cx="419548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e) 51693 ÷ 483 =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8"/>
          <p:cNvSpPr txBox="1"/>
          <p:nvPr/>
        </p:nvSpPr>
        <p:spPr>
          <a:xfrm>
            <a:off x="753036" y="2017059"/>
            <a:ext cx="47512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107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 = 12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8"/>
          <p:cNvSpPr txBox="1"/>
          <p:nvPr/>
        </p:nvSpPr>
        <p:spPr>
          <a:xfrm>
            <a:off x="770965" y="3299010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Checking :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8"/>
          <p:cNvSpPr txBox="1"/>
          <p:nvPr/>
        </p:nvSpPr>
        <p:spPr>
          <a:xfrm>
            <a:off x="797859" y="3738281"/>
            <a:ext cx="48319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×  Divisor + Remainder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107 × 483 + 12 = 51693 = Dividend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6" name="Google Shape;25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9"/>
          <p:cNvSpPr/>
          <p:nvPr/>
        </p:nvSpPr>
        <p:spPr>
          <a:xfrm>
            <a:off x="503924" y="221675"/>
            <a:ext cx="63075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9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Divide and find the quotient and the remainder. Check your answer using the relationship:  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9"/>
          <p:cNvSpPr txBox="1"/>
          <p:nvPr/>
        </p:nvSpPr>
        <p:spPr>
          <a:xfrm>
            <a:off x="555812" y="1604681"/>
            <a:ext cx="419548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f) 68085 ÷ 583 =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9"/>
          <p:cNvSpPr txBox="1"/>
          <p:nvPr/>
        </p:nvSpPr>
        <p:spPr>
          <a:xfrm>
            <a:off x="753036" y="2017059"/>
            <a:ext cx="475129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Ans: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= 116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Remainder = 457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9"/>
          <p:cNvSpPr txBox="1"/>
          <p:nvPr/>
        </p:nvSpPr>
        <p:spPr>
          <a:xfrm>
            <a:off x="770965" y="3299010"/>
            <a:ext cx="191844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Checking : 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9"/>
          <p:cNvSpPr txBox="1"/>
          <p:nvPr/>
        </p:nvSpPr>
        <p:spPr>
          <a:xfrm>
            <a:off x="797859" y="3738281"/>
            <a:ext cx="48319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Quotient ×  Divisor + Remainder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= 116 × 583 + 457 = 68085 = Dividend</a:t>
            </a:r>
            <a:endParaRPr b="0" i="0" sz="2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7" name="Google Shape;26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0"/>
          <p:cNvSpPr txBox="1"/>
          <p:nvPr/>
        </p:nvSpPr>
        <p:spPr>
          <a:xfrm>
            <a:off x="455700" y="81537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0"/>
          <p:cNvSpPr txBox="1"/>
          <p:nvPr/>
        </p:nvSpPr>
        <p:spPr>
          <a:xfrm>
            <a:off x="942109" y="1881139"/>
            <a:ext cx="7226917" cy="13261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#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</a:t>
            </a:r>
            <a:r>
              <a:rPr lang="en-IN" sz="2400"/>
              <a:t>are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able to do the division using long division method.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4" name="Google Shape;27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/>
          <p:nvPr/>
        </p:nvSpPr>
        <p:spPr>
          <a:xfrm>
            <a:off x="1080631" y="672361"/>
            <a:ext cx="6858048" cy="2786082"/>
          </a:xfrm>
          <a:prstGeom prst="horizontalScroll">
            <a:avLst>
              <a:gd fmla="val 12500" name="adj"/>
            </a:avLst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5400" u="none" cap="none" strike="noStrike">
                <a:solidFill>
                  <a:schemeClr val="dk1"/>
                </a:solidFill>
                <a:latin typeface="Federo"/>
                <a:ea typeface="Federo"/>
                <a:cs typeface="Federo"/>
                <a:sym typeface="Federo"/>
              </a:rPr>
              <a:t>DIVISION OF LARGE NUMBERS</a:t>
            </a:r>
            <a:endParaRPr b="1" i="0" sz="5400" u="none" cap="none" strike="noStrike">
              <a:solidFill>
                <a:schemeClr val="dk1"/>
              </a:solidFill>
              <a:latin typeface="Federo"/>
              <a:ea typeface="Federo"/>
              <a:cs typeface="Federo"/>
              <a:sym typeface="Feder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4144715" y="3325729"/>
            <a:ext cx="857256" cy="785818"/>
          </a:xfrm>
          <a:prstGeom prst="mathDivide">
            <a:avLst>
              <a:gd fmla="val 23520" name="adj1"/>
              <a:gd fmla="val 5880" name="adj2"/>
              <a:gd fmla="val 11760" name="adj3"/>
            </a:avLst>
          </a:prstGeom>
          <a:gradFill>
            <a:gsLst>
              <a:gs pos="0">
                <a:schemeClr val="accent2"/>
              </a:gs>
              <a:gs pos="100000">
                <a:srgbClr val="BBBBBB"/>
              </a:gs>
            </a:gsLst>
            <a:lin ang="16200000" scaled="0"/>
          </a:gra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1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-I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C Q.No. 2 in the notebook.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0" name="Google Shape;28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2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6" name="Google Shape;28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00.jpg" id="65" name="Google Shape;6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171233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000.jpg" id="71" name="Google Shape;7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171233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1.jpg" id="77" name="Google Shape;7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08368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2.jpg" id="83" name="Google Shape;8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287966" cy="5143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3.jpg" id="89" name="Google Shape;8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200417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4.jpg" id="95" name="Google Shape;9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815177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anjukta Dash\Desktop\long-division-5.jpg" id="101" name="Google Shape;10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76593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