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jElgpWTxjG3x2MiZ7dciLHVToF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6BC97CF-9A58-426E-A56F-E37D80C7AEC6}">
  <a:tblStyle styleId="{06BC97CF-9A58-426E-A56F-E37D80C7AEC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3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3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083733" y="1021592"/>
            <a:ext cx="7416799" cy="2737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Multiplication of large numbers, Word problems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   Exercise-5 B Q.NO. 3 to 7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>
            <p:ph type="title"/>
          </p:nvPr>
        </p:nvSpPr>
        <p:spPr>
          <a:xfrm>
            <a:off x="2473036" y="167935"/>
            <a:ext cx="3512128" cy="4485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000">
                <a:solidFill>
                  <a:srgbClr val="FF0000"/>
                </a:solidFill>
              </a:rPr>
              <a:t>WORD PROBLEMS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59" name="Google Shape;59;p19"/>
          <p:cNvSpPr txBox="1"/>
          <p:nvPr>
            <p:ph idx="1" type="body"/>
          </p:nvPr>
        </p:nvSpPr>
        <p:spPr>
          <a:xfrm>
            <a:off x="360191" y="1274184"/>
            <a:ext cx="1204290" cy="3357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Solution: </a:t>
            </a:r>
            <a:endParaRPr/>
          </a:p>
        </p:txBody>
      </p:sp>
      <p:sp>
        <p:nvSpPr>
          <p:cNvPr id="60" name="Google Shape;60;p19"/>
          <p:cNvSpPr txBox="1"/>
          <p:nvPr/>
        </p:nvSpPr>
        <p:spPr>
          <a:xfrm>
            <a:off x="415636" y="658091"/>
            <a:ext cx="83335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A shopkeeper sold 215 mobile phones, each costing Rs. 15,675. Calculate the total money he has collected through the sale.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9"/>
          <p:cNvSpPr txBox="1"/>
          <p:nvPr/>
        </p:nvSpPr>
        <p:spPr>
          <a:xfrm>
            <a:off x="743166" y="1704542"/>
            <a:ext cx="44791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of one mobile phone = Rs.15,675</a:t>
            </a:r>
            <a:endParaRPr/>
          </a:p>
        </p:txBody>
      </p:sp>
      <p:sp>
        <p:nvSpPr>
          <p:cNvPr id="62" name="Google Shape;62;p19"/>
          <p:cNvSpPr/>
          <p:nvPr/>
        </p:nvSpPr>
        <p:spPr>
          <a:xfrm>
            <a:off x="763981" y="2073880"/>
            <a:ext cx="31918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of 215 mobile phones =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9"/>
          <p:cNvSpPr/>
          <p:nvPr/>
        </p:nvSpPr>
        <p:spPr>
          <a:xfrm>
            <a:off x="3742106" y="2073230"/>
            <a:ext cx="212291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Rs.15,675  ×  215</a:t>
            </a:r>
            <a:endParaRPr/>
          </a:p>
        </p:txBody>
      </p:sp>
      <p:sp>
        <p:nvSpPr>
          <p:cNvPr id="64" name="Google Shape;64;p19"/>
          <p:cNvSpPr/>
          <p:nvPr/>
        </p:nvSpPr>
        <p:spPr>
          <a:xfrm>
            <a:off x="5689320" y="2054830"/>
            <a:ext cx="216339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Rs.33,70,125</a:t>
            </a:r>
            <a:endParaRPr/>
          </a:p>
        </p:txBody>
      </p:sp>
      <p:sp>
        <p:nvSpPr>
          <p:cNvPr id="65" name="Google Shape;65;p19"/>
          <p:cNvSpPr txBox="1"/>
          <p:nvPr/>
        </p:nvSpPr>
        <p:spPr>
          <a:xfrm>
            <a:off x="731042" y="4452938"/>
            <a:ext cx="64269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total money the shopkeeper has collected Rs.33,70,125 .</a:t>
            </a:r>
            <a:endParaRPr/>
          </a:p>
        </p:txBody>
      </p:sp>
      <p:graphicFrame>
        <p:nvGraphicFramePr>
          <p:cNvPr id="66" name="Google Shape;66;p19"/>
          <p:cNvGraphicFramePr/>
          <p:nvPr/>
        </p:nvGraphicFramePr>
        <p:xfrm>
          <a:off x="2324329" y="25215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{06BC97CF-9A58-426E-A56F-E37D80C7AEC6}</a:tableStyleId>
              </a:tblPr>
              <a:tblGrid>
                <a:gridCol w="426975"/>
                <a:gridCol w="426975"/>
                <a:gridCol w="426975"/>
                <a:gridCol w="426975"/>
                <a:gridCol w="426975"/>
                <a:gridCol w="426975"/>
                <a:gridCol w="426975"/>
              </a:tblGrid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0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cxnSp>
        <p:nvCxnSpPr>
          <p:cNvPr id="67" name="Google Shape;67;p19"/>
          <p:cNvCxnSpPr/>
          <p:nvPr/>
        </p:nvCxnSpPr>
        <p:spPr>
          <a:xfrm>
            <a:off x="2327564" y="3131127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68" name="Google Shape;68;p19"/>
          <p:cNvCxnSpPr/>
          <p:nvPr/>
        </p:nvCxnSpPr>
        <p:spPr>
          <a:xfrm>
            <a:off x="2306782" y="4052454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69" name="Google Shape;69;p19"/>
          <p:cNvSpPr txBox="1"/>
          <p:nvPr/>
        </p:nvSpPr>
        <p:spPr>
          <a:xfrm>
            <a:off x="2064327" y="2673928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9"/>
          <p:cNvSpPr txBox="1"/>
          <p:nvPr/>
        </p:nvSpPr>
        <p:spPr>
          <a:xfrm>
            <a:off x="2036618" y="3498274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/>
          <p:nvPr>
            <p:ph type="title"/>
          </p:nvPr>
        </p:nvSpPr>
        <p:spPr>
          <a:xfrm>
            <a:off x="2401599" y="167935"/>
            <a:ext cx="3512128" cy="4485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000">
                <a:solidFill>
                  <a:srgbClr val="FF0000"/>
                </a:solidFill>
              </a:rPr>
              <a:t>WORD PROBLEMS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77" name="Google Shape;77;p20"/>
          <p:cNvSpPr txBox="1"/>
          <p:nvPr>
            <p:ph idx="1" type="body"/>
          </p:nvPr>
        </p:nvSpPr>
        <p:spPr>
          <a:xfrm>
            <a:off x="338759" y="1031296"/>
            <a:ext cx="1204290" cy="3357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Solution: </a:t>
            </a:r>
            <a:endParaRPr/>
          </a:p>
        </p:txBody>
      </p:sp>
      <p:sp>
        <p:nvSpPr>
          <p:cNvPr id="78" name="Google Shape;78;p20"/>
          <p:cNvSpPr txBox="1"/>
          <p:nvPr/>
        </p:nvSpPr>
        <p:spPr>
          <a:xfrm>
            <a:off x="301335" y="665235"/>
            <a:ext cx="847118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A playground is 1,325 m long and 275 m wide. Find the area of the playground.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0"/>
          <p:cNvSpPr txBox="1"/>
          <p:nvPr/>
        </p:nvSpPr>
        <p:spPr>
          <a:xfrm>
            <a:off x="750309" y="1754547"/>
            <a:ext cx="44791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Width of the playground = 275 m </a:t>
            </a:r>
            <a:endParaRPr/>
          </a:p>
        </p:txBody>
      </p:sp>
      <p:sp>
        <p:nvSpPr>
          <p:cNvPr id="80" name="Google Shape;80;p20"/>
          <p:cNvSpPr/>
          <p:nvPr/>
        </p:nvSpPr>
        <p:spPr>
          <a:xfrm>
            <a:off x="763981" y="2073880"/>
            <a:ext cx="27815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of the playground =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0"/>
          <p:cNvSpPr/>
          <p:nvPr/>
        </p:nvSpPr>
        <p:spPr>
          <a:xfrm>
            <a:off x="5408331" y="2086869"/>
            <a:ext cx="212291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1,325 m  ×  275 m</a:t>
            </a:r>
            <a:endParaRPr/>
          </a:p>
        </p:txBody>
      </p:sp>
      <p:sp>
        <p:nvSpPr>
          <p:cNvPr id="82" name="Google Shape;82;p20"/>
          <p:cNvSpPr/>
          <p:nvPr/>
        </p:nvSpPr>
        <p:spPr>
          <a:xfrm>
            <a:off x="3172123" y="2388637"/>
            <a:ext cx="216339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3,64,375 sq.m.</a:t>
            </a:r>
            <a:endParaRPr/>
          </a:p>
        </p:txBody>
      </p:sp>
      <p:sp>
        <p:nvSpPr>
          <p:cNvPr id="83" name="Google Shape;83;p20"/>
          <p:cNvSpPr txBox="1"/>
          <p:nvPr/>
        </p:nvSpPr>
        <p:spPr>
          <a:xfrm>
            <a:off x="675624" y="4663332"/>
            <a:ext cx="64269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the area of the playground is 3,64,375 sq.m.</a:t>
            </a:r>
            <a:endParaRPr/>
          </a:p>
        </p:txBody>
      </p:sp>
      <p:graphicFrame>
        <p:nvGraphicFramePr>
          <p:cNvPr id="84" name="Google Shape;84;p20"/>
          <p:cNvGraphicFramePr/>
          <p:nvPr/>
        </p:nvGraphicFramePr>
        <p:xfrm>
          <a:off x="2317401" y="284711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{06BC97CF-9A58-426E-A56F-E37D80C7AEC6}</a:tableStyleId>
              </a:tblPr>
              <a:tblGrid>
                <a:gridCol w="426975"/>
                <a:gridCol w="426975"/>
                <a:gridCol w="426975"/>
                <a:gridCol w="426975"/>
                <a:gridCol w="426975"/>
                <a:gridCol w="426975"/>
                <a:gridCol w="426975"/>
              </a:tblGrid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0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cxnSp>
        <p:nvCxnSpPr>
          <p:cNvPr id="85" name="Google Shape;85;p20"/>
          <p:cNvCxnSpPr/>
          <p:nvPr/>
        </p:nvCxnSpPr>
        <p:spPr>
          <a:xfrm>
            <a:off x="2306782" y="3470563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86" name="Google Shape;86;p20"/>
          <p:cNvCxnSpPr/>
          <p:nvPr/>
        </p:nvCxnSpPr>
        <p:spPr>
          <a:xfrm>
            <a:off x="2306782" y="4371109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87" name="Google Shape;87;p20"/>
          <p:cNvSpPr txBox="1"/>
          <p:nvPr/>
        </p:nvSpPr>
        <p:spPr>
          <a:xfrm>
            <a:off x="2050473" y="3061855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0"/>
          <p:cNvSpPr txBox="1"/>
          <p:nvPr/>
        </p:nvSpPr>
        <p:spPr>
          <a:xfrm>
            <a:off x="2057400" y="3823856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0"/>
          <p:cNvSpPr txBox="1"/>
          <p:nvPr/>
        </p:nvSpPr>
        <p:spPr>
          <a:xfrm>
            <a:off x="766978" y="1414029"/>
            <a:ext cx="44791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Length of the playground = 1,325 m</a:t>
            </a:r>
            <a:endParaRPr/>
          </a:p>
        </p:txBody>
      </p:sp>
      <p:sp>
        <p:nvSpPr>
          <p:cNvPr id="90" name="Google Shape;90;p20"/>
          <p:cNvSpPr/>
          <p:nvPr/>
        </p:nvSpPr>
        <p:spPr>
          <a:xfrm>
            <a:off x="3378640" y="2086868"/>
            <a:ext cx="212291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Length  ×  Width =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>
            <p:ph type="title"/>
          </p:nvPr>
        </p:nvSpPr>
        <p:spPr>
          <a:xfrm>
            <a:off x="2480180" y="0"/>
            <a:ext cx="3512128" cy="4485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000">
                <a:solidFill>
                  <a:srgbClr val="FF0000"/>
                </a:solidFill>
              </a:rPr>
              <a:t>WORD PROBLEMS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97" name="Google Shape;97;p21"/>
          <p:cNvSpPr txBox="1"/>
          <p:nvPr>
            <p:ph idx="1" type="body"/>
          </p:nvPr>
        </p:nvSpPr>
        <p:spPr>
          <a:xfrm>
            <a:off x="338759" y="1031296"/>
            <a:ext cx="1204290" cy="3357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Solution: </a:t>
            </a:r>
            <a:endParaRPr/>
          </a:p>
        </p:txBody>
      </p:sp>
      <p:sp>
        <p:nvSpPr>
          <p:cNvPr id="98" name="Google Shape;98;p21"/>
          <p:cNvSpPr txBox="1"/>
          <p:nvPr/>
        </p:nvSpPr>
        <p:spPr>
          <a:xfrm>
            <a:off x="315622" y="458067"/>
            <a:ext cx="847118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 A water tank has the capacity of 15,680 litres. Find the quantity of water in 125 such tanks.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1"/>
          <p:cNvSpPr/>
          <p:nvPr/>
        </p:nvSpPr>
        <p:spPr>
          <a:xfrm>
            <a:off x="763981" y="2073880"/>
            <a:ext cx="40511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Quantity of water in 125 such tanks =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1"/>
          <p:cNvSpPr/>
          <p:nvPr/>
        </p:nvSpPr>
        <p:spPr>
          <a:xfrm>
            <a:off x="4620788" y="2080373"/>
            <a:ext cx="212291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15,680 × 125</a:t>
            </a:r>
            <a:endParaRPr/>
          </a:p>
        </p:txBody>
      </p:sp>
      <p:sp>
        <p:nvSpPr>
          <p:cNvPr id="101" name="Google Shape;101;p21"/>
          <p:cNvSpPr/>
          <p:nvPr/>
        </p:nvSpPr>
        <p:spPr>
          <a:xfrm>
            <a:off x="6139377" y="2090548"/>
            <a:ext cx="216339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19,60,000 litres</a:t>
            </a:r>
            <a:endParaRPr/>
          </a:p>
        </p:txBody>
      </p:sp>
      <p:sp>
        <p:nvSpPr>
          <p:cNvPr id="102" name="Google Shape;102;p21"/>
          <p:cNvSpPr txBox="1"/>
          <p:nvPr/>
        </p:nvSpPr>
        <p:spPr>
          <a:xfrm>
            <a:off x="731042" y="4452938"/>
            <a:ext cx="680561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quantity of water in 125 such tanks is 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19,60,000 litres .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3" name="Google Shape;103;p21"/>
          <p:cNvGraphicFramePr/>
          <p:nvPr/>
        </p:nvGraphicFramePr>
        <p:xfrm>
          <a:off x="2324329" y="25215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{06BC97CF-9A58-426E-A56F-E37D80C7AEC6}</a:tableStyleId>
              </a:tblPr>
              <a:tblGrid>
                <a:gridCol w="426975"/>
                <a:gridCol w="426975"/>
                <a:gridCol w="426975"/>
                <a:gridCol w="426975"/>
                <a:gridCol w="426975"/>
                <a:gridCol w="426975"/>
                <a:gridCol w="426975"/>
              </a:tblGrid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4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0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8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0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cxnSp>
        <p:nvCxnSpPr>
          <p:cNvPr id="104" name="Google Shape;104;p21"/>
          <p:cNvCxnSpPr/>
          <p:nvPr/>
        </p:nvCxnSpPr>
        <p:spPr>
          <a:xfrm>
            <a:off x="2327564" y="3131127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05" name="Google Shape;105;p21"/>
          <p:cNvCxnSpPr/>
          <p:nvPr/>
        </p:nvCxnSpPr>
        <p:spPr>
          <a:xfrm>
            <a:off x="2306782" y="4052454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06" name="Google Shape;106;p21"/>
          <p:cNvSpPr txBox="1"/>
          <p:nvPr/>
        </p:nvSpPr>
        <p:spPr>
          <a:xfrm>
            <a:off x="2064327" y="2673928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1"/>
          <p:cNvSpPr txBox="1"/>
          <p:nvPr/>
        </p:nvSpPr>
        <p:spPr>
          <a:xfrm>
            <a:off x="2036618" y="3498274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802697" y="1571192"/>
            <a:ext cx="447913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Capacity of one water tank = 15,680 litres</a:t>
            </a:r>
            <a:endParaRPr/>
          </a:p>
        </p:txBody>
      </p:sp>
      <p:pic>
        <p:nvPicPr>
          <p:cNvPr id="109" name="Google Shape;10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2480180" y="0"/>
            <a:ext cx="3512128" cy="4485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000">
                <a:solidFill>
                  <a:srgbClr val="FF0000"/>
                </a:solidFill>
              </a:rPr>
              <a:t>WORD PROBLEMS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38759" y="1031296"/>
            <a:ext cx="1204290" cy="3357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Solution: </a:t>
            </a:r>
            <a:endParaRPr/>
          </a:p>
        </p:txBody>
      </p:sp>
      <p:sp>
        <p:nvSpPr>
          <p:cNvPr id="116" name="Google Shape;116;p22"/>
          <p:cNvSpPr txBox="1"/>
          <p:nvPr/>
        </p:nvSpPr>
        <p:spPr>
          <a:xfrm>
            <a:off x="315622" y="458067"/>
            <a:ext cx="8471189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 </a:t>
            </a:r>
            <a:r>
              <a:rPr b="0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public school has 3,127 students. If each student pays Rs.850 for their school excursion, calculate the amount of money collected by the school for the excursion.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2"/>
          <p:cNvSpPr/>
          <p:nvPr/>
        </p:nvSpPr>
        <p:spPr>
          <a:xfrm>
            <a:off x="763981" y="2073880"/>
            <a:ext cx="235673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money collected =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2"/>
          <p:cNvSpPr/>
          <p:nvPr/>
        </p:nvSpPr>
        <p:spPr>
          <a:xfrm>
            <a:off x="3155454" y="2073230"/>
            <a:ext cx="212291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Rs.850 x 3,127</a:t>
            </a:r>
            <a:endParaRPr/>
          </a:p>
        </p:txBody>
      </p:sp>
      <p:sp>
        <p:nvSpPr>
          <p:cNvPr id="119" name="Google Shape;119;p22"/>
          <p:cNvSpPr/>
          <p:nvPr/>
        </p:nvSpPr>
        <p:spPr>
          <a:xfrm>
            <a:off x="4665600" y="2069116"/>
            <a:ext cx="216339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Rs.26,57,950  </a:t>
            </a:r>
            <a:endParaRPr/>
          </a:p>
        </p:txBody>
      </p:sp>
      <p:sp>
        <p:nvSpPr>
          <p:cNvPr id="120" name="Google Shape;120;p22"/>
          <p:cNvSpPr txBox="1"/>
          <p:nvPr/>
        </p:nvSpPr>
        <p:spPr>
          <a:xfrm>
            <a:off x="164308" y="4645820"/>
            <a:ext cx="802957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</a:t>
            </a:r>
            <a:r>
              <a:rPr b="0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amount of money collected by the school for the excursion is </a:t>
            </a: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Rs.26,57,950 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1" name="Google Shape;121;p22"/>
          <p:cNvGraphicFramePr/>
          <p:nvPr/>
        </p:nvGraphicFramePr>
        <p:xfrm>
          <a:off x="2324329" y="25215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{06BC97CF-9A58-426E-A56F-E37D80C7AEC6}</a:tableStyleId>
              </a:tblPr>
              <a:tblGrid>
                <a:gridCol w="426975"/>
                <a:gridCol w="426975"/>
                <a:gridCol w="426975"/>
                <a:gridCol w="426975"/>
                <a:gridCol w="426975"/>
                <a:gridCol w="426975"/>
                <a:gridCol w="426975"/>
              </a:tblGrid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5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1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6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cxnSp>
        <p:nvCxnSpPr>
          <p:cNvPr id="122" name="Google Shape;122;p22"/>
          <p:cNvCxnSpPr/>
          <p:nvPr/>
        </p:nvCxnSpPr>
        <p:spPr>
          <a:xfrm>
            <a:off x="2327564" y="3131127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23" name="Google Shape;123;p22"/>
          <p:cNvCxnSpPr/>
          <p:nvPr/>
        </p:nvCxnSpPr>
        <p:spPr>
          <a:xfrm>
            <a:off x="2306782" y="4052454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24" name="Google Shape;124;p22"/>
          <p:cNvSpPr txBox="1"/>
          <p:nvPr/>
        </p:nvSpPr>
        <p:spPr>
          <a:xfrm>
            <a:off x="2064327" y="2673928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2"/>
          <p:cNvSpPr txBox="1"/>
          <p:nvPr/>
        </p:nvSpPr>
        <p:spPr>
          <a:xfrm>
            <a:off x="2036618" y="3498274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2"/>
          <p:cNvSpPr txBox="1"/>
          <p:nvPr/>
        </p:nvSpPr>
        <p:spPr>
          <a:xfrm>
            <a:off x="795553" y="1385455"/>
            <a:ext cx="447913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student pays = Rs. 850</a:t>
            </a:r>
            <a:endParaRPr/>
          </a:p>
        </p:txBody>
      </p:sp>
      <p:sp>
        <p:nvSpPr>
          <p:cNvPr id="127" name="Google Shape;127;p22"/>
          <p:cNvSpPr txBox="1"/>
          <p:nvPr/>
        </p:nvSpPr>
        <p:spPr>
          <a:xfrm>
            <a:off x="776503" y="1723592"/>
            <a:ext cx="447913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Number of students in the school = 3,127</a:t>
            </a:r>
            <a:endParaRPr/>
          </a:p>
        </p:txBody>
      </p:sp>
      <p:pic>
        <p:nvPicPr>
          <p:cNvPr id="128" name="Google Shape;12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/>
          <p:nvPr>
            <p:ph type="title"/>
          </p:nvPr>
        </p:nvSpPr>
        <p:spPr>
          <a:xfrm>
            <a:off x="2480180" y="0"/>
            <a:ext cx="3512128" cy="44859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" sz="2000">
                <a:solidFill>
                  <a:srgbClr val="FF0000"/>
                </a:solidFill>
              </a:rPr>
              <a:t>WORD PROBLEMS</a:t>
            </a:r>
            <a:endParaRPr b="1" sz="2000">
              <a:solidFill>
                <a:srgbClr val="FF0000"/>
              </a:solidFill>
            </a:endParaRPr>
          </a:p>
        </p:txBody>
      </p:sp>
      <p:sp>
        <p:nvSpPr>
          <p:cNvPr id="134" name="Google Shape;134;p23"/>
          <p:cNvSpPr txBox="1"/>
          <p:nvPr>
            <p:ph idx="1" type="body"/>
          </p:nvPr>
        </p:nvSpPr>
        <p:spPr>
          <a:xfrm>
            <a:off x="338759" y="1031296"/>
            <a:ext cx="1204290" cy="3357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dk1"/>
                </a:solidFill>
              </a:rPr>
              <a:t>Solution: </a:t>
            </a:r>
            <a:endParaRPr/>
          </a:p>
        </p:txBody>
      </p:sp>
      <p:sp>
        <p:nvSpPr>
          <p:cNvPr id="135" name="Google Shape;135;p23"/>
          <p:cNvSpPr txBox="1"/>
          <p:nvPr/>
        </p:nvSpPr>
        <p:spPr>
          <a:xfrm>
            <a:off x="315622" y="458067"/>
            <a:ext cx="8471189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7. </a:t>
            </a:r>
            <a:r>
              <a:rPr b="0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reputed firm has 2,37,118 employees. If the company pays Rs.750 per employee as New year bonus, how much money will be spent by the company?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3"/>
          <p:cNvSpPr/>
          <p:nvPr/>
        </p:nvSpPr>
        <p:spPr>
          <a:xfrm>
            <a:off x="763981" y="2073880"/>
            <a:ext cx="355738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money spent by the company =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3"/>
          <p:cNvSpPr/>
          <p:nvPr/>
        </p:nvSpPr>
        <p:spPr>
          <a:xfrm>
            <a:off x="4242171" y="2066086"/>
            <a:ext cx="188002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Rs.750 x 2,37,118</a:t>
            </a:r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6046508" y="2076260"/>
            <a:ext cx="216339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Rs.17,78,38,500</a:t>
            </a:r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1078709" y="4488658"/>
            <a:ext cx="655081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So, total  Rs.17,78,38,500 will be spent by the company.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0" name="Google Shape;140;p23"/>
          <p:cNvGraphicFramePr/>
          <p:nvPr/>
        </p:nvGraphicFramePr>
        <p:xfrm>
          <a:off x="2324329" y="25215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{06BC97CF-9A58-426E-A56F-E37D80C7AEC6}</a:tableStyleId>
              </a:tblPr>
              <a:tblGrid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  <a:gridCol w="332100"/>
              </a:tblGrid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0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9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2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/>
                        <a:t>6</a:t>
                      </a:r>
                      <a:endParaRPr b="1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u="none" cap="none" strike="noStrike"/>
                        <a:t>x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179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3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8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4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cxnSp>
        <p:nvCxnSpPr>
          <p:cNvPr id="141" name="Google Shape;141;p23"/>
          <p:cNvCxnSpPr/>
          <p:nvPr/>
        </p:nvCxnSpPr>
        <p:spPr>
          <a:xfrm>
            <a:off x="2327564" y="3131127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42" name="Google Shape;142;p23"/>
          <p:cNvCxnSpPr/>
          <p:nvPr/>
        </p:nvCxnSpPr>
        <p:spPr>
          <a:xfrm>
            <a:off x="2306782" y="4052454"/>
            <a:ext cx="2992581" cy="69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43" name="Google Shape;143;p23"/>
          <p:cNvSpPr txBox="1"/>
          <p:nvPr/>
        </p:nvSpPr>
        <p:spPr>
          <a:xfrm>
            <a:off x="2064327" y="2673928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3"/>
          <p:cNvSpPr txBox="1"/>
          <p:nvPr/>
        </p:nvSpPr>
        <p:spPr>
          <a:xfrm>
            <a:off x="2036618" y="3498274"/>
            <a:ext cx="23552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3"/>
          <p:cNvSpPr txBox="1"/>
          <p:nvPr/>
        </p:nvSpPr>
        <p:spPr>
          <a:xfrm>
            <a:off x="795553" y="1385455"/>
            <a:ext cx="447913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Bonus each employee gets = Rs.750</a:t>
            </a:r>
            <a:endParaRPr/>
          </a:p>
        </p:txBody>
      </p:sp>
      <p:sp>
        <p:nvSpPr>
          <p:cNvPr id="146" name="Google Shape;146;p23"/>
          <p:cNvSpPr txBox="1"/>
          <p:nvPr/>
        </p:nvSpPr>
        <p:spPr>
          <a:xfrm>
            <a:off x="776503" y="1723592"/>
            <a:ext cx="447913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Number of employees in firm = 2,37,118</a:t>
            </a:r>
            <a:endParaRPr/>
          </a:p>
        </p:txBody>
      </p:sp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4"/>
          <p:cNvSpPr txBox="1"/>
          <p:nvPr/>
        </p:nvSpPr>
        <p:spPr>
          <a:xfrm>
            <a:off x="942109" y="1881139"/>
            <a:ext cx="7226917" cy="6542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Students 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are able to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solve story sums by using multiplication. 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– B Q.No. 3 to 7 in the notebook.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