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gLn/+T+lpWgE1I0VhYIIYshtAr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6" name="Google Shape;16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7" name="Google Shape;1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7" name="Google Shape;2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1" name="Google Shape;31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2" name="Google Shape;32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"/>
          <p:cNvSpPr txBox="1"/>
          <p:nvPr/>
        </p:nvSpPr>
        <p:spPr>
          <a:xfrm>
            <a:off x="1083733" y="1021592"/>
            <a:ext cx="7416799" cy="2737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</a:t>
            </a: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Addition and Subtraction word problems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Exercise - 5 A Q. No 22 to 25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A 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Q. No 22 to 27  in the noteboo</a:t>
            </a: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k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" name="Google Shape;18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/>
          <p:nvPr/>
        </p:nvSpPr>
        <p:spPr>
          <a:xfrm>
            <a:off x="326065" y="0"/>
            <a:ext cx="7884485" cy="5018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solve Addition and Subtraction story sums</a:t>
            </a:r>
            <a:r>
              <a:rPr b="1" i="0" lang="en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, following points are to be kept in mind :</a:t>
            </a:r>
            <a:endParaRPr b="1" i="0" sz="2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Read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story sums carefully and understand the given information.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Find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fact or the important information.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out exactly what the problem is asking for.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Decide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what to do.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Eliminate the extra information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Solve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story sum.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heck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your answer.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recall the following hints to remember the steps.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" name="Google Shape;5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0"/>
          <p:cNvSpPr txBox="1"/>
          <p:nvPr/>
        </p:nvSpPr>
        <p:spPr>
          <a:xfrm>
            <a:off x="326065" y="0"/>
            <a:ext cx="7884485" cy="5018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For  Addition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                             </a:t>
            </a:r>
            <a:r>
              <a:rPr b="0" i="0" lang="en" sz="2000" u="sng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For Subtraction</a:t>
            </a:r>
            <a:endParaRPr b="0" i="0" sz="2000" u="sng" cap="none" strike="noStrike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Add</a:t>
            </a: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Difference</a:t>
            </a:r>
            <a:endParaRPr b="0" i="0" sz="20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Altogether</a:t>
            </a: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Fewer</a:t>
            </a:r>
            <a:endParaRPr b="0" i="0" sz="20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Both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In all</a:t>
            </a: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How many  more</a:t>
            </a:r>
            <a:endParaRPr b="0" i="0" sz="20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Sum</a:t>
            </a: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Left</a:t>
            </a:r>
            <a:endParaRPr b="0" i="0" sz="20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" sz="18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Total</a:t>
            </a:r>
            <a:endParaRPr b="0" i="0" sz="1800" u="none" cap="none" strike="noStrike">
              <a:solidFill>
                <a:srgbClr val="000000"/>
              </a:solidFill>
              <a:highlight>
                <a:srgbClr val="00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</a:t>
            </a:r>
            <a:r>
              <a:rPr b="0" i="0" lang="en" sz="18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Less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</a:t>
            </a:r>
            <a:r>
              <a:rPr b="0" i="0" lang="en" sz="18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Remains</a:t>
            </a:r>
            <a:endParaRPr b="0" i="0" sz="18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 </a:t>
            </a:r>
            <a:r>
              <a:rPr b="0" i="0" lang="en" sz="18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Subtract.</a:t>
            </a:r>
            <a:endParaRPr b="0" i="0" sz="18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20"/>
          <p:cNvSpPr/>
          <p:nvPr/>
        </p:nvSpPr>
        <p:spPr>
          <a:xfrm>
            <a:off x="2099586" y="124933"/>
            <a:ext cx="3911353" cy="428628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rgbClr val="20202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MAGIC   WORDS</a:t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2" name="Google Shape;6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 txBox="1"/>
          <p:nvPr/>
        </p:nvSpPr>
        <p:spPr>
          <a:xfrm>
            <a:off x="103909" y="117764"/>
            <a:ext cx="9040091" cy="432954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Q.No- 18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 2015,  83, 78, 569 people visited a restaurant. How ever in 2016,      8,46, 374 </a:t>
            </a:r>
            <a:r>
              <a:rPr b="1" i="0" lang="en" sz="2000" u="sng" cap="none" strike="noStrike">
                <a:solidFill>
                  <a:srgbClr val="FF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less</a:t>
            </a:r>
            <a:r>
              <a:rPr b="1" i="0" lang="en" sz="20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people visited that restaurant. How many people visited the restaurant in 2016?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people visited in 2015 = 83, 78, 569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Less people visited in  2016 in comparison to 2015 = 8, 46, 374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Number of people visited in 2016 </a:t>
            </a: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83, 78, 569  - 8, 46, 374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8  3   7  8    5 6 9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</a:t>
            </a:r>
            <a:r>
              <a:rPr b="1" i="0" lang="en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   8   4  6    3 7 4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Ans- So 75, 32, 195 people visited the restaurant in 2016.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1"/>
          <p:cNvSpPr txBox="1"/>
          <p:nvPr/>
        </p:nvSpPr>
        <p:spPr>
          <a:xfrm>
            <a:off x="341264" y="3712041"/>
            <a:ext cx="8461471" cy="457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21"/>
          <p:cNvSpPr/>
          <p:nvPr/>
        </p:nvSpPr>
        <p:spPr>
          <a:xfrm>
            <a:off x="4801522" y="3467669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1"/>
          <p:cNvSpPr/>
          <p:nvPr/>
        </p:nvSpPr>
        <p:spPr>
          <a:xfrm>
            <a:off x="4585852" y="3471541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1"/>
          <p:cNvSpPr/>
          <p:nvPr/>
        </p:nvSpPr>
        <p:spPr>
          <a:xfrm>
            <a:off x="4364176" y="3471541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1"/>
          <p:cNvSpPr/>
          <p:nvPr/>
        </p:nvSpPr>
        <p:spPr>
          <a:xfrm>
            <a:off x="3954554" y="3467668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1"/>
          <p:cNvSpPr/>
          <p:nvPr/>
        </p:nvSpPr>
        <p:spPr>
          <a:xfrm>
            <a:off x="3663605" y="3467669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1"/>
          <p:cNvSpPr/>
          <p:nvPr/>
        </p:nvSpPr>
        <p:spPr>
          <a:xfrm>
            <a:off x="3350963" y="3467669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1"/>
          <p:cNvSpPr/>
          <p:nvPr/>
        </p:nvSpPr>
        <p:spPr>
          <a:xfrm>
            <a:off x="3046157" y="3467668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" name="Google Shape;7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 txBox="1"/>
          <p:nvPr/>
        </p:nvSpPr>
        <p:spPr>
          <a:xfrm>
            <a:off x="126448" y="835059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Smallest 9- digit number-</a:t>
            </a: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greatest 8- digit number-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Ans- 1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2"/>
          <p:cNvSpPr txBox="1"/>
          <p:nvPr/>
        </p:nvSpPr>
        <p:spPr>
          <a:xfrm>
            <a:off x="345324" y="109779"/>
            <a:ext cx="828945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Q.No-22  Subtract the greatest 8-digit number from the smallest 9-digit number.</a:t>
            </a:r>
            <a:endParaRPr b="1" i="0" sz="20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2"/>
          <p:cNvSpPr/>
          <p:nvPr/>
        </p:nvSpPr>
        <p:spPr>
          <a:xfrm>
            <a:off x="6269523" y="2211130"/>
            <a:ext cx="212651" cy="21655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2"/>
          <p:cNvSpPr/>
          <p:nvPr/>
        </p:nvSpPr>
        <p:spPr>
          <a:xfrm>
            <a:off x="5987109" y="219943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2"/>
          <p:cNvSpPr/>
          <p:nvPr/>
        </p:nvSpPr>
        <p:spPr>
          <a:xfrm>
            <a:off x="5222807" y="219550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2"/>
          <p:cNvSpPr/>
          <p:nvPr/>
        </p:nvSpPr>
        <p:spPr>
          <a:xfrm flipH="1">
            <a:off x="5616565" y="97662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2"/>
          <p:cNvSpPr/>
          <p:nvPr/>
        </p:nvSpPr>
        <p:spPr>
          <a:xfrm>
            <a:off x="4875814" y="2195510"/>
            <a:ext cx="22221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2"/>
          <p:cNvSpPr/>
          <p:nvPr/>
        </p:nvSpPr>
        <p:spPr>
          <a:xfrm>
            <a:off x="4569605" y="2195510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2"/>
          <p:cNvSpPr/>
          <p:nvPr/>
        </p:nvSpPr>
        <p:spPr>
          <a:xfrm>
            <a:off x="6621602" y="2211130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2"/>
          <p:cNvSpPr/>
          <p:nvPr/>
        </p:nvSpPr>
        <p:spPr>
          <a:xfrm>
            <a:off x="5542935" y="2178658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2"/>
          <p:cNvSpPr/>
          <p:nvPr/>
        </p:nvSpPr>
        <p:spPr>
          <a:xfrm flipH="1">
            <a:off x="5297152" y="901210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2"/>
          <p:cNvSpPr/>
          <p:nvPr/>
        </p:nvSpPr>
        <p:spPr>
          <a:xfrm flipH="1">
            <a:off x="4934046" y="976625"/>
            <a:ext cx="112754" cy="1757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2"/>
          <p:cNvSpPr/>
          <p:nvPr/>
        </p:nvSpPr>
        <p:spPr>
          <a:xfrm flipH="1">
            <a:off x="6596918" y="947475"/>
            <a:ext cx="38451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2"/>
          <p:cNvSpPr/>
          <p:nvPr/>
        </p:nvSpPr>
        <p:spPr>
          <a:xfrm flipH="1">
            <a:off x="6341497" y="85068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2"/>
          <p:cNvSpPr/>
          <p:nvPr/>
        </p:nvSpPr>
        <p:spPr>
          <a:xfrm>
            <a:off x="3659755" y="1290799"/>
            <a:ext cx="3352800" cy="32558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1  0    0  0    0  0     0  0  0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2"/>
          <p:cNvSpPr/>
          <p:nvPr/>
        </p:nvSpPr>
        <p:spPr>
          <a:xfrm>
            <a:off x="3659755" y="1792227"/>
            <a:ext cx="3352800" cy="32558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   9    9  9   9  9     9  9  9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2"/>
          <p:cNvSpPr/>
          <p:nvPr/>
        </p:nvSpPr>
        <p:spPr>
          <a:xfrm>
            <a:off x="4144140" y="2194418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2"/>
          <p:cNvSpPr/>
          <p:nvPr/>
        </p:nvSpPr>
        <p:spPr>
          <a:xfrm flipH="1">
            <a:off x="6096647" y="964120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2"/>
          <p:cNvSpPr/>
          <p:nvPr/>
        </p:nvSpPr>
        <p:spPr>
          <a:xfrm flipH="1">
            <a:off x="4156277" y="964120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2"/>
          <p:cNvSpPr/>
          <p:nvPr/>
        </p:nvSpPr>
        <p:spPr>
          <a:xfrm flipH="1">
            <a:off x="4569605" y="97662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1" name="Google Shape;101;p22"/>
          <p:cNvCxnSpPr/>
          <p:nvPr/>
        </p:nvCxnSpPr>
        <p:spPr>
          <a:xfrm>
            <a:off x="3805797" y="1392545"/>
            <a:ext cx="249185" cy="19554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2" name="Google Shape;102;p22"/>
          <p:cNvSpPr/>
          <p:nvPr/>
        </p:nvSpPr>
        <p:spPr>
          <a:xfrm flipH="1">
            <a:off x="3791834" y="964120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3"/>
          <p:cNvSpPr txBox="1"/>
          <p:nvPr/>
        </p:nvSpPr>
        <p:spPr>
          <a:xfrm>
            <a:off x="227742" y="758392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Amount Rosy had-</a:t>
            </a: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Amount used for buying a car-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Money left =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Ans-  Money left with her is ₹ 41, 49, 010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Key word- Left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3"/>
          <p:cNvSpPr txBox="1"/>
          <p:nvPr/>
        </p:nvSpPr>
        <p:spPr>
          <a:xfrm>
            <a:off x="345325" y="109775"/>
            <a:ext cx="7779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Q.No-23  Rosy had ₹ 54,00,000 with her, She purchased a car for ₹ 12, 50, 990. How much money was </a:t>
            </a:r>
            <a:r>
              <a:rPr b="1" i="0" lang="en" sz="180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left</a:t>
            </a:r>
            <a:r>
              <a:rPr b="1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with her ? </a:t>
            </a:r>
            <a:endParaRPr b="1" i="0" sz="18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3"/>
          <p:cNvSpPr/>
          <p:nvPr/>
        </p:nvSpPr>
        <p:spPr>
          <a:xfrm>
            <a:off x="6382524" y="2211129"/>
            <a:ext cx="212651" cy="21655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3"/>
          <p:cNvSpPr/>
          <p:nvPr/>
        </p:nvSpPr>
        <p:spPr>
          <a:xfrm>
            <a:off x="5883327" y="220220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3"/>
          <p:cNvSpPr/>
          <p:nvPr/>
        </p:nvSpPr>
        <p:spPr>
          <a:xfrm>
            <a:off x="5179546" y="2195507"/>
            <a:ext cx="291354" cy="2477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3"/>
          <p:cNvSpPr/>
          <p:nvPr/>
        </p:nvSpPr>
        <p:spPr>
          <a:xfrm flipH="1">
            <a:off x="5593801" y="825385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3"/>
          <p:cNvSpPr/>
          <p:nvPr/>
        </p:nvSpPr>
        <p:spPr>
          <a:xfrm>
            <a:off x="4875814" y="2195510"/>
            <a:ext cx="22221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3"/>
          <p:cNvSpPr/>
          <p:nvPr/>
        </p:nvSpPr>
        <p:spPr>
          <a:xfrm>
            <a:off x="6621602" y="2211130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3"/>
          <p:cNvSpPr/>
          <p:nvPr/>
        </p:nvSpPr>
        <p:spPr>
          <a:xfrm>
            <a:off x="5575470" y="2216064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3"/>
          <p:cNvSpPr/>
          <p:nvPr/>
        </p:nvSpPr>
        <p:spPr>
          <a:xfrm flipH="1">
            <a:off x="5202676" y="887042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3"/>
          <p:cNvSpPr/>
          <p:nvPr/>
        </p:nvSpPr>
        <p:spPr>
          <a:xfrm flipH="1">
            <a:off x="6621602" y="1015398"/>
            <a:ext cx="38451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3"/>
          <p:cNvSpPr/>
          <p:nvPr/>
        </p:nvSpPr>
        <p:spPr>
          <a:xfrm flipH="1">
            <a:off x="6350275" y="747916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3"/>
          <p:cNvSpPr/>
          <p:nvPr/>
        </p:nvSpPr>
        <p:spPr>
          <a:xfrm>
            <a:off x="4206927" y="1233772"/>
            <a:ext cx="3352800" cy="32558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5  4    0  0     0  0  0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3"/>
          <p:cNvSpPr/>
          <p:nvPr/>
        </p:nvSpPr>
        <p:spPr>
          <a:xfrm>
            <a:off x="4222841" y="1766903"/>
            <a:ext cx="3352800" cy="32558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-      1  2   5  0     9  9  0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3"/>
          <p:cNvSpPr/>
          <p:nvPr/>
        </p:nvSpPr>
        <p:spPr>
          <a:xfrm>
            <a:off x="6936433" y="220930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3"/>
          <p:cNvSpPr/>
          <p:nvPr/>
        </p:nvSpPr>
        <p:spPr>
          <a:xfrm flipH="1">
            <a:off x="5899660" y="79041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4" name="Google Shape;124;p23"/>
          <p:cNvCxnSpPr/>
          <p:nvPr/>
        </p:nvCxnSpPr>
        <p:spPr>
          <a:xfrm>
            <a:off x="5098028" y="1283486"/>
            <a:ext cx="249185" cy="19554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5" name="Google Shape;125;p23"/>
          <p:cNvCxnSpPr/>
          <p:nvPr/>
        </p:nvCxnSpPr>
        <p:spPr>
          <a:xfrm flipH="1" rot="10800000">
            <a:off x="4725619" y="2121408"/>
            <a:ext cx="2545690" cy="2194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pic>
        <p:nvPicPr>
          <p:cNvPr id="126" name="Google Shape;12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/>
          <p:nvPr/>
        </p:nvSpPr>
        <p:spPr>
          <a:xfrm>
            <a:off x="274703" y="756110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Population now =</a:t>
            </a: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Population 5 years ago =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in population-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Ans-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the increase in population is 19,11, 883.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4"/>
          <p:cNvSpPr txBox="1"/>
          <p:nvPr/>
        </p:nvSpPr>
        <p:spPr>
          <a:xfrm>
            <a:off x="345324" y="109779"/>
            <a:ext cx="828945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Q.No-24  Five years ago, the population of a town was 41, 37, 108. Now the </a:t>
            </a:r>
            <a:r>
              <a:rPr b="1" i="0" lang="en" sz="18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population is 60, 48, 991.Find the increase in population during the last five years. </a:t>
            </a:r>
            <a:endParaRPr b="1" i="0" sz="18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4"/>
          <p:cNvSpPr/>
          <p:nvPr/>
        </p:nvSpPr>
        <p:spPr>
          <a:xfrm>
            <a:off x="6382524" y="2211129"/>
            <a:ext cx="212651" cy="21655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4"/>
          <p:cNvSpPr/>
          <p:nvPr/>
        </p:nvSpPr>
        <p:spPr>
          <a:xfrm>
            <a:off x="5883327" y="220220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4"/>
          <p:cNvSpPr/>
          <p:nvPr/>
        </p:nvSpPr>
        <p:spPr>
          <a:xfrm>
            <a:off x="5179546" y="2195507"/>
            <a:ext cx="291354" cy="2477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4"/>
          <p:cNvSpPr/>
          <p:nvPr/>
        </p:nvSpPr>
        <p:spPr>
          <a:xfrm>
            <a:off x="4875814" y="2195510"/>
            <a:ext cx="22221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4"/>
          <p:cNvSpPr/>
          <p:nvPr/>
        </p:nvSpPr>
        <p:spPr>
          <a:xfrm>
            <a:off x="6635112" y="219515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4"/>
          <p:cNvSpPr/>
          <p:nvPr/>
        </p:nvSpPr>
        <p:spPr>
          <a:xfrm>
            <a:off x="5578723" y="2195507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4"/>
          <p:cNvSpPr/>
          <p:nvPr/>
        </p:nvSpPr>
        <p:spPr>
          <a:xfrm flipH="1">
            <a:off x="5140732" y="825525"/>
            <a:ext cx="372328" cy="19554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4"/>
          <p:cNvSpPr/>
          <p:nvPr/>
        </p:nvSpPr>
        <p:spPr>
          <a:xfrm flipH="1">
            <a:off x="4866093" y="800856"/>
            <a:ext cx="112754" cy="1757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4"/>
          <p:cNvSpPr/>
          <p:nvPr/>
        </p:nvSpPr>
        <p:spPr>
          <a:xfrm flipH="1">
            <a:off x="6992268" y="827016"/>
            <a:ext cx="38451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4"/>
          <p:cNvSpPr/>
          <p:nvPr/>
        </p:nvSpPr>
        <p:spPr>
          <a:xfrm flipH="1">
            <a:off x="6667319" y="812732"/>
            <a:ext cx="138555" cy="20973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4"/>
          <p:cNvSpPr/>
          <p:nvPr/>
        </p:nvSpPr>
        <p:spPr>
          <a:xfrm>
            <a:off x="4203237" y="1136536"/>
            <a:ext cx="3352800" cy="32558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6  0    4  8     9  9  1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4"/>
          <p:cNvSpPr/>
          <p:nvPr/>
        </p:nvSpPr>
        <p:spPr>
          <a:xfrm>
            <a:off x="4203238" y="1612842"/>
            <a:ext cx="3352799" cy="42972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- 4  1    3  7     1  0  8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4"/>
          <p:cNvSpPr/>
          <p:nvPr/>
        </p:nvSpPr>
        <p:spPr>
          <a:xfrm>
            <a:off x="6936432" y="2211129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6" name="Google Shape;146;p24"/>
          <p:cNvCxnSpPr/>
          <p:nvPr/>
        </p:nvCxnSpPr>
        <p:spPr>
          <a:xfrm>
            <a:off x="4876208" y="1266576"/>
            <a:ext cx="249185" cy="19554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7" name="Google Shape;147;p24"/>
          <p:cNvCxnSpPr/>
          <p:nvPr/>
        </p:nvCxnSpPr>
        <p:spPr>
          <a:xfrm>
            <a:off x="6681281" y="1206899"/>
            <a:ext cx="249185" cy="19554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8" name="Google Shape;148;p24"/>
          <p:cNvCxnSpPr/>
          <p:nvPr/>
        </p:nvCxnSpPr>
        <p:spPr>
          <a:xfrm flipH="1" rot="10800000">
            <a:off x="4242816" y="2084832"/>
            <a:ext cx="3335731" cy="21946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pic>
        <p:nvPicPr>
          <p:cNvPr id="149" name="Google Shape;14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5"/>
          <p:cNvSpPr txBox="1"/>
          <p:nvPr/>
        </p:nvSpPr>
        <p:spPr>
          <a:xfrm>
            <a:off x="203710" y="756110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</a:t>
            </a:r>
            <a:r>
              <a:rPr b="1" i="0" lang="en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Population of the town =</a:t>
            </a:r>
            <a:r>
              <a:rPr b="1" i="0" lang="en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3, 48, 311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Number of  Women =   1, 25, 387   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 children  =  95, 384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men = Total population – (Women + Children)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Women + Children =              1   2  5   3  8  7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+   9  5   3  8  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2   2  0   7  7  1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 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Ans- The number of men are 1, 27, 540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5"/>
          <p:cNvSpPr txBox="1"/>
          <p:nvPr/>
        </p:nvSpPr>
        <p:spPr>
          <a:xfrm>
            <a:off x="345324" y="109779"/>
            <a:ext cx="789890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Q.No-25  Out of the  population of 3, 48, 311 of a town, 1, 25,387 are women and 95, 384 are children. Find the number of men in the town</a:t>
            </a:r>
            <a:endParaRPr b="1" i="0" sz="18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5"/>
          <p:cNvSpPr/>
          <p:nvPr/>
        </p:nvSpPr>
        <p:spPr>
          <a:xfrm>
            <a:off x="2217039" y="4215595"/>
            <a:ext cx="212651" cy="21655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5"/>
          <p:cNvSpPr/>
          <p:nvPr/>
        </p:nvSpPr>
        <p:spPr>
          <a:xfrm>
            <a:off x="1522868" y="4184354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5"/>
          <p:cNvSpPr/>
          <p:nvPr/>
        </p:nvSpPr>
        <p:spPr>
          <a:xfrm>
            <a:off x="3156738" y="4204840"/>
            <a:ext cx="22221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5"/>
          <p:cNvSpPr/>
          <p:nvPr/>
        </p:nvSpPr>
        <p:spPr>
          <a:xfrm>
            <a:off x="2811275" y="4204840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5"/>
          <p:cNvSpPr/>
          <p:nvPr/>
        </p:nvSpPr>
        <p:spPr>
          <a:xfrm>
            <a:off x="1894058" y="4184354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5"/>
          <p:cNvSpPr/>
          <p:nvPr/>
        </p:nvSpPr>
        <p:spPr>
          <a:xfrm flipH="1">
            <a:off x="2323364" y="2990856"/>
            <a:ext cx="372328" cy="19554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5"/>
          <p:cNvSpPr/>
          <p:nvPr/>
        </p:nvSpPr>
        <p:spPr>
          <a:xfrm flipH="1">
            <a:off x="2723089" y="2996369"/>
            <a:ext cx="38451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5"/>
          <p:cNvSpPr/>
          <p:nvPr/>
        </p:nvSpPr>
        <p:spPr>
          <a:xfrm flipH="1">
            <a:off x="1965098" y="2765952"/>
            <a:ext cx="138555" cy="20973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5"/>
          <p:cNvSpPr/>
          <p:nvPr/>
        </p:nvSpPr>
        <p:spPr>
          <a:xfrm>
            <a:off x="1350818" y="3244555"/>
            <a:ext cx="2115825" cy="2477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3    4  8     3  1  1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5"/>
          <p:cNvSpPr/>
          <p:nvPr/>
        </p:nvSpPr>
        <p:spPr>
          <a:xfrm>
            <a:off x="1083223" y="3656051"/>
            <a:ext cx="2383420" cy="23602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- 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2    2  0     7  7  1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5"/>
          <p:cNvSpPr/>
          <p:nvPr/>
        </p:nvSpPr>
        <p:spPr>
          <a:xfrm>
            <a:off x="2537454" y="4199975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Google Shape;167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6"/>
          <p:cNvSpPr txBox="1"/>
          <p:nvPr/>
        </p:nvSpPr>
        <p:spPr>
          <a:xfrm>
            <a:off x="455700" y="57291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6"/>
          <p:cNvSpPr txBox="1"/>
          <p:nvPr/>
        </p:nvSpPr>
        <p:spPr>
          <a:xfrm>
            <a:off x="455700" y="1735666"/>
            <a:ext cx="8461471" cy="24039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Students are able to </a:t>
            </a:r>
            <a:endParaRPr/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Simplify multi-step word problems based on both addition and subtraction of larger numbers.</a:t>
            </a:r>
            <a:endParaRPr/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They are able to deal with complex calculations.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