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9" r:id="rId5"/>
    <p:sldId id="270" r:id="rId6"/>
    <p:sldId id="271" r:id="rId7"/>
    <p:sldId id="267" r:id="rId8"/>
    <p:sldId id="272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2vmf7nF7yICF3Jt3d4Rb49ITp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customschemas.google.com/relationships/presentationmetadata" Target="metadata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jp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754994"/>
            <a:ext cx="477882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847550" y="1706950"/>
            <a:ext cx="4296600" cy="17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:V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HINDI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NUMBER 2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किरण मजूमदार शॉ</a:t>
            </a:r>
            <a:b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लिखित और भाषा ज्ञान प्रश्नोत्तर</a:t>
            </a:r>
            <a:endParaRPr sz="1700" b="1"/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602374" y="807550"/>
            <a:ext cx="77349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sz="2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1649000" y="1755325"/>
            <a:ext cx="54810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·    	</a:t>
            </a:r>
            <a:r>
              <a:rPr lang="en" sz="1800" b="1"/>
              <a:t>बच्चों में पठन शक्ति का विकास होगा।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लेखन कुशलता में वृद्धि होगी।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व्याकरणिक दक्षता में वृद्धि होगी।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भाषाई कुशलता का विकास होगा।</a:t>
            </a:r>
            <a:endParaRPr sz="1800" b="1"/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45A0-D28D-A440-9206-F8171D46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A6082A-B62C-3E48-BED3-2527C6A4BD06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832BB4C-D467-A345-97CA-A2C897B59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355867"/>
            <a:ext cx="8442626" cy="4787633"/>
          </a:xfrm>
          <a:prstGeom prst="rect">
            <a:avLst/>
          </a:prstGeom>
        </p:spPr>
      </p:pic>
      <p:pic>
        <p:nvPicPr>
          <p:cNvPr id="7" name="Google Shape;146;p5">
            <a:extLst>
              <a:ext uri="{FF2B5EF4-FFF2-40B4-BE49-F238E27FC236}">
                <a16:creationId xmlns:a16="http://schemas.microsoft.com/office/drawing/2014/main" id="{6520A61B-EF26-AB42-8297-162210639DD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90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8CF5-AC64-A84E-91C7-A6B14D1F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7FE6F5DF-7538-F64B-B29F-637864CA948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F180CA3B-25E3-264E-9265-E92D51460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01" y="180827"/>
            <a:ext cx="8520599" cy="467141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7" name="Google Shape;64;p2">
            <a:extLst>
              <a:ext uri="{FF2B5EF4-FFF2-40B4-BE49-F238E27FC236}">
                <a16:creationId xmlns:a16="http://schemas.microsoft.com/office/drawing/2014/main" id="{34CD9BDE-19AE-2F4C-8CBE-ED9B48A0770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4350" y="3332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67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9332A-2D01-CF4F-9051-CC08B8280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566E6DE5-8286-1D49-96FA-604373B2B5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AB73586D-3A63-B749-A07A-A1EA986E5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34" y="503741"/>
            <a:ext cx="8380666" cy="398215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7" name="Google Shape;64;p2">
            <a:extLst>
              <a:ext uri="{FF2B5EF4-FFF2-40B4-BE49-F238E27FC236}">
                <a16:creationId xmlns:a16="http://schemas.microsoft.com/office/drawing/2014/main" id="{9450BF5B-5111-2945-B78C-D4AB7F3E45F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4350" y="3332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009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233951D4-94E4-B848-B96E-C18A7C8A3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84" y="623379"/>
            <a:ext cx="7935832" cy="389674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5" name="Google Shape;64;p2">
            <a:extLst>
              <a:ext uri="{FF2B5EF4-FFF2-40B4-BE49-F238E27FC236}">
                <a16:creationId xmlns:a16="http://schemas.microsoft.com/office/drawing/2014/main" id="{002573D6-5D0E-E644-8962-AE9B7CC81F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697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2CEEA-D15F-B441-9908-0AA460809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F431F-7687-264A-A737-A85B308FA0F3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E8E01DD6-953A-6746-94CB-6A363BC0A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311384"/>
            <a:ext cx="8282486" cy="4651289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10" name="Google Shape;146;p5">
            <a:extLst>
              <a:ext uri="{FF2B5EF4-FFF2-40B4-BE49-F238E27FC236}">
                <a16:creationId xmlns:a16="http://schemas.microsoft.com/office/drawing/2014/main" id="{75B5E206-519C-784C-9689-93613011B0D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81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5CF70-7492-D04A-BC3A-2B9E12C1A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3B3058E3-7DE4-6846-884C-C6BDEEC7A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07" y="435938"/>
            <a:ext cx="8095972" cy="418143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71FCCF02-5569-D74B-A5CA-5D935D7691E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300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"/>
          <p:cNvSpPr txBox="1"/>
          <p:nvPr/>
        </p:nvSpPr>
        <p:spPr>
          <a:xfrm>
            <a:off x="1112984" y="121571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 </a:t>
            </a:r>
            <a:endParaRPr sz="20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5"/>
          <p:cNvSpPr txBox="1"/>
          <p:nvPr/>
        </p:nvSpPr>
        <p:spPr>
          <a:xfrm>
            <a:off x="1112975" y="2092100"/>
            <a:ext cx="53712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•	</a:t>
            </a:r>
            <a:r>
              <a:rPr lang="en" sz="1800" b="1"/>
              <a:t> बच्चों में पठन शक्ति का विकास हुआ।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लेखन कुशलता में वृद्धि हुई।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व्याकरणिक दक्षता में वृद्धि हुई।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 भाषाई कुशलता का विकास हुआ</a:t>
            </a:r>
            <a:r>
              <a:rPr lang="en" b="1"/>
              <a:t>।</a:t>
            </a:r>
            <a:endParaRPr b="1"/>
          </a:p>
        </p:txBody>
      </p:sp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10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919439947272</cp:lastModifiedBy>
  <cp:revision>14</cp:revision>
  <dcterms:modified xsi:type="dcterms:W3CDTF">2022-05-21T00:41:42Z</dcterms:modified>
</cp:coreProperties>
</file>