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 /><Relationship Id="rId2" Type="http://schemas.openxmlformats.org/package/2006/relationships/metadata/core-properties" Target="docProps/core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66" r:id="rId4"/>
    <p:sldId id="269" r:id="rId5"/>
    <p:sldId id="270" r:id="rId6"/>
    <p:sldId id="271" r:id="rId7"/>
    <p:sldId id="272" r:id="rId8"/>
    <p:sldId id="273" r:id="rId9"/>
    <p:sldId id="267" r:id="rId10"/>
    <p:sldId id="264" r:id="rId11"/>
    <p:sldId id="265" r:id="rId1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6" roundtripDataSignature="AMtx7mh2vmf7nF7yICF3Jt3d4Rb49ITp7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1620"/>
        <p:guide pos="288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notesMaster" Target="notesMasters/notesMaster1.xml" /><Relationship Id="rId18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presProps" Target="presProps.xml" /><Relationship Id="rId2" Type="http://schemas.openxmlformats.org/officeDocument/2006/relationships/slide" Target="slides/slide1.xml" /><Relationship Id="rId16" Type="http://customschemas.google.com/relationships/presentationmetadata" Target="metadata" /><Relationship Id="rId20" Type="http://schemas.openxmlformats.org/officeDocument/2006/relationships/tableStyles" Target="tableStyle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0" Type="http://schemas.openxmlformats.org/officeDocument/2006/relationships/slide" Target="slides/slide9.xml" /><Relationship Id="rId19" Type="http://schemas.openxmlformats.org/officeDocument/2006/relationships/theme" Target="theme/theme1.xml" /><Relationship Id="rId4" Type="http://schemas.openxmlformats.org/officeDocument/2006/relationships/slide" Target="slides/slide3.xml" /><Relationship Id="rId9" Type="http://schemas.openxmlformats.org/officeDocument/2006/relationships/slide" Target="slides/slide8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 /><Relationship Id="rId1" Type="http://schemas.openxmlformats.org/officeDocument/2006/relationships/notesMaster" Target="../notesMasters/notesMaster1.xml" 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 /><Relationship Id="rId1" Type="http://schemas.openxmlformats.org/officeDocument/2006/relationships/notesMaster" Target="../notesMasters/notesMaster1.xml" 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2" name="Google Shape;142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9" name="Google Shape;149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8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7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7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9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1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11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3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13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4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1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5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5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15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15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6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 /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1.xml" /><Relationship Id="rId5" Type="http://schemas.openxmlformats.org/officeDocument/2006/relationships/image" Target="../media/image3.png" /><Relationship Id="rId4" Type="http://schemas.openxmlformats.org/officeDocument/2006/relationships/image" Target="../media/image2.jpg" 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notesSlide" Target="../notesSlides/notesSlide3.xml" /><Relationship Id="rId1" Type="http://schemas.openxmlformats.org/officeDocument/2006/relationships/slideLayout" Target="../slideLayouts/slideLayout1.xml" 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notesSlide" Target="../notesSlides/notesSlide4.xml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1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7.jpeg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8.jpeg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9.jpeg" /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 /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" descr="maxresdefault.jp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754994"/>
            <a:ext cx="4778829" cy="335014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"/>
          <p:cNvSpPr txBox="1"/>
          <p:nvPr/>
        </p:nvSpPr>
        <p:spPr>
          <a:xfrm>
            <a:off x="4847550" y="1706950"/>
            <a:ext cx="4296600" cy="172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CLASS :V</a:t>
            </a:r>
            <a:endParaRPr sz="14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SUBJECT : HINDI</a:t>
            </a:r>
            <a:endParaRPr sz="14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</a:t>
            </a:r>
            <a:r>
              <a:rPr lang="en-US" sz="1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NUMBER 2</a:t>
            </a:r>
            <a:endParaRPr sz="14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NAME : </a:t>
            </a:r>
            <a:r>
              <a:rPr lang="en-US" sz="1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किरण मजूमदार शॉ</a:t>
            </a:r>
            <a:br>
              <a:rPr lang="en" sz="1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" sz="1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SUBTOPIC :</a:t>
            </a:r>
            <a:r>
              <a:rPr lang="en-US" sz="1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श्रुतलेख,मौखिक प्रश्नोत्तर</a:t>
            </a:r>
            <a:endParaRPr sz="1700" b="1"/>
          </a:p>
        </p:txBody>
      </p:sp>
      <p:pic>
        <p:nvPicPr>
          <p:cNvPr id="57" name="Google Shape;57;p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401950" y="180827"/>
            <a:ext cx="1446050" cy="632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5"/>
          <p:cNvSpPr txBox="1"/>
          <p:nvPr/>
        </p:nvSpPr>
        <p:spPr>
          <a:xfrm>
            <a:off x="1112984" y="1215714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" sz="2000" b="1" i="0" u="none" strike="noStrike" cap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शिक्षण प्रतिफल </a:t>
            </a:r>
            <a:endParaRPr sz="2000" b="1" i="0" u="none" strike="noStrike" cap="non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5" name="Google Shape;145;p5"/>
          <p:cNvSpPr txBox="1"/>
          <p:nvPr/>
        </p:nvSpPr>
        <p:spPr>
          <a:xfrm>
            <a:off x="1112975" y="2092100"/>
            <a:ext cx="5371200" cy="14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/>
              <a:t>•	</a:t>
            </a:r>
            <a:r>
              <a:rPr lang="en" sz="1800" b="1"/>
              <a:t> बच्चों में पठन शक्ति का विकास हुआ।</a:t>
            </a:r>
            <a:endParaRPr sz="18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/>
              <a:t>•	लेखन कुशलता में वृद्धि हुई।</a:t>
            </a:r>
            <a:endParaRPr sz="18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/>
              <a:t>•	व्याकरणिक दक्षता में वृद्धि हुई।</a:t>
            </a:r>
            <a:endParaRPr sz="18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/>
              <a:t>•	 भाषाई कुशलता का विकास हुआ</a:t>
            </a:r>
            <a:r>
              <a:rPr lang="en" b="1"/>
              <a:t>।</a:t>
            </a:r>
            <a:endParaRPr b="1"/>
          </a:p>
        </p:txBody>
      </p:sp>
      <p:pic>
        <p:nvPicPr>
          <p:cNvPr id="146" name="Google Shape;146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01950" y="180827"/>
            <a:ext cx="1446050" cy="632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2" name="Google Shape;152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01950" y="180827"/>
            <a:ext cx="1446050" cy="632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"/>
          <p:cNvSpPr txBox="1"/>
          <p:nvPr/>
        </p:nvSpPr>
        <p:spPr>
          <a:xfrm>
            <a:off x="2602374" y="807550"/>
            <a:ext cx="77349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" sz="2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शिक्षण उद्देश्य</a:t>
            </a:r>
            <a:endParaRPr sz="2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p2"/>
          <p:cNvSpPr txBox="1"/>
          <p:nvPr/>
        </p:nvSpPr>
        <p:spPr>
          <a:xfrm>
            <a:off x="1649000" y="1755325"/>
            <a:ext cx="5481000" cy="14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/>
              <a:t>·    	</a:t>
            </a:r>
            <a:r>
              <a:rPr lang="en" sz="1800" b="1"/>
              <a:t>बच्चों में पठन शक्ति का विकास होगा।</a:t>
            </a:r>
            <a:endParaRPr sz="18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/>
              <a:t>·    	लेखन कुशलता में वृद्धि होगी।</a:t>
            </a:r>
            <a:endParaRPr sz="18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/>
              <a:t>·    	व्याकरणिक दक्षता में वृद्धि होगी।</a:t>
            </a:r>
            <a:endParaRPr sz="18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/>
              <a:t>·    	भाषाई कुशलता का विकास होगा।</a:t>
            </a:r>
            <a:endParaRPr sz="1800" b="1"/>
          </a:p>
        </p:txBody>
      </p:sp>
      <p:pic>
        <p:nvPicPr>
          <p:cNvPr id="64" name="Google Shape;64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01950" y="180827"/>
            <a:ext cx="1446050" cy="632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745A0-D28D-A440-9206-F8171D46FF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2A6082A-B62C-3E48-BED3-2527C6A4BD06}"/>
              </a:ext>
            </a:extLst>
          </p:cNvPr>
          <p:cNvSpPr txBox="1"/>
          <p:nvPr/>
        </p:nvSpPr>
        <p:spPr>
          <a:xfrm>
            <a:off x="3658489" y="1656738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/>
          </a:p>
        </p:txBody>
      </p:sp>
      <p:pic>
        <p:nvPicPr>
          <p:cNvPr id="5" name="Picture 5">
            <a:extLst>
              <a:ext uri="{FF2B5EF4-FFF2-40B4-BE49-F238E27FC236}">
                <a16:creationId xmlns:a16="http://schemas.microsoft.com/office/drawing/2014/main" id="{7832BB4C-D467-A345-97CA-A2C897B59D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700" y="355867"/>
            <a:ext cx="8442626" cy="4787633"/>
          </a:xfrm>
          <a:prstGeom prst="rect">
            <a:avLst/>
          </a:prstGeom>
        </p:spPr>
      </p:pic>
      <p:pic>
        <p:nvPicPr>
          <p:cNvPr id="7" name="Google Shape;146;p5">
            <a:extLst>
              <a:ext uri="{FF2B5EF4-FFF2-40B4-BE49-F238E27FC236}">
                <a16:creationId xmlns:a16="http://schemas.microsoft.com/office/drawing/2014/main" id="{6520A61B-EF26-AB42-8297-162210639DD6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01950" y="180827"/>
            <a:ext cx="1446050" cy="6323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319093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508CF5-AC64-A84E-91C7-A6B14D1FD0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3">
            <a:extLst>
              <a:ext uri="{FF2B5EF4-FFF2-40B4-BE49-F238E27FC236}">
                <a16:creationId xmlns:a16="http://schemas.microsoft.com/office/drawing/2014/main" id="{D30D5EE0-BA7C-C949-AE95-208D43F626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700" y="240210"/>
            <a:ext cx="8656146" cy="4608477"/>
          </a:xfrm>
          <a:prstGeom prst="rect">
            <a:avLst/>
          </a:prstGeom>
        </p:spPr>
      </p:pic>
      <p:pic>
        <p:nvPicPr>
          <p:cNvPr id="5" name="Google Shape;146;p5">
            <a:extLst>
              <a:ext uri="{FF2B5EF4-FFF2-40B4-BE49-F238E27FC236}">
                <a16:creationId xmlns:a16="http://schemas.microsoft.com/office/drawing/2014/main" id="{7FE6F5DF-7538-F64B-B29F-637864CA9482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01950" y="180827"/>
            <a:ext cx="1446050" cy="6323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096735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F9332A-2D01-CF4F-9051-CC08B82802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3">
            <a:extLst>
              <a:ext uri="{FF2B5EF4-FFF2-40B4-BE49-F238E27FC236}">
                <a16:creationId xmlns:a16="http://schemas.microsoft.com/office/drawing/2014/main" id="{1C5F362E-F5A0-E04A-8DEF-509177E26F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700" y="231313"/>
            <a:ext cx="8762906" cy="4804204"/>
          </a:xfrm>
          <a:prstGeom prst="rect">
            <a:avLst/>
          </a:prstGeom>
        </p:spPr>
      </p:pic>
      <p:pic>
        <p:nvPicPr>
          <p:cNvPr id="5" name="Google Shape;146;p5">
            <a:extLst>
              <a:ext uri="{FF2B5EF4-FFF2-40B4-BE49-F238E27FC236}">
                <a16:creationId xmlns:a16="http://schemas.microsoft.com/office/drawing/2014/main" id="{566E6DE5-8286-1D49-96FA-604373B2B569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01950" y="180827"/>
            <a:ext cx="1446050" cy="6323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100983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C66A0A-9499-364F-A931-DDA26A9079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3">
            <a:extLst>
              <a:ext uri="{FF2B5EF4-FFF2-40B4-BE49-F238E27FC236}">
                <a16:creationId xmlns:a16="http://schemas.microsoft.com/office/drawing/2014/main" id="{3BF31CAC-1841-8043-B53C-9262B83D7E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699" y="266900"/>
            <a:ext cx="8611663" cy="4715237"/>
          </a:xfrm>
          <a:prstGeom prst="rect">
            <a:avLst/>
          </a:prstGeom>
        </p:spPr>
      </p:pic>
      <p:pic>
        <p:nvPicPr>
          <p:cNvPr id="5" name="Google Shape;146;p5">
            <a:extLst>
              <a:ext uri="{FF2B5EF4-FFF2-40B4-BE49-F238E27FC236}">
                <a16:creationId xmlns:a16="http://schemas.microsoft.com/office/drawing/2014/main" id="{076344E0-E048-B841-B9DB-E62D42E6C4AA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01950" y="180827"/>
            <a:ext cx="1446050" cy="6323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863124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0AEF68-2536-AF45-9A33-D1B28E6FF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3">
            <a:extLst>
              <a:ext uri="{FF2B5EF4-FFF2-40B4-BE49-F238E27FC236}">
                <a16:creationId xmlns:a16="http://schemas.microsoft.com/office/drawing/2014/main" id="{30D255A7-1E2C-904D-A996-F462E35DC9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450" y="213519"/>
            <a:ext cx="8698850" cy="4715237"/>
          </a:xfrm>
          <a:prstGeom prst="rect">
            <a:avLst/>
          </a:prstGeom>
        </p:spPr>
      </p:pic>
      <p:pic>
        <p:nvPicPr>
          <p:cNvPr id="5" name="Google Shape;146;p5">
            <a:extLst>
              <a:ext uri="{FF2B5EF4-FFF2-40B4-BE49-F238E27FC236}">
                <a16:creationId xmlns:a16="http://schemas.microsoft.com/office/drawing/2014/main" id="{DDD601F7-BF2F-FC4F-A7D8-DC3BECB080B7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01950" y="180827"/>
            <a:ext cx="1446050" cy="6323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250339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CABD2B-9A97-D54D-A6CB-B73B5E823B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3">
            <a:extLst>
              <a:ext uri="{FF2B5EF4-FFF2-40B4-BE49-F238E27FC236}">
                <a16:creationId xmlns:a16="http://schemas.microsoft.com/office/drawing/2014/main" id="{0222B1AD-2F10-1746-A720-9BE755B4C5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700" y="204623"/>
            <a:ext cx="8520600" cy="4777513"/>
          </a:xfrm>
          <a:prstGeom prst="rect">
            <a:avLst/>
          </a:prstGeom>
        </p:spPr>
      </p:pic>
      <p:pic>
        <p:nvPicPr>
          <p:cNvPr id="5" name="Google Shape;146;p5">
            <a:extLst>
              <a:ext uri="{FF2B5EF4-FFF2-40B4-BE49-F238E27FC236}">
                <a16:creationId xmlns:a16="http://schemas.microsoft.com/office/drawing/2014/main" id="{BC9CC471-37AD-E34A-BC19-929C0FC9BB3E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01950" y="180827"/>
            <a:ext cx="1446050" cy="6323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01256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32CEEA-D15F-B441-9908-0AA460809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84F431F-7687-264A-A737-A85B308FA0F3}"/>
              </a:ext>
            </a:extLst>
          </p:cNvPr>
          <p:cNvSpPr txBox="1"/>
          <p:nvPr/>
        </p:nvSpPr>
        <p:spPr>
          <a:xfrm>
            <a:off x="3658489" y="1656738"/>
            <a:ext cx="1828800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/>
          </a:p>
        </p:txBody>
      </p:sp>
      <p:pic>
        <p:nvPicPr>
          <p:cNvPr id="6" name="Google Shape;146;p5">
            <a:extLst>
              <a:ext uri="{FF2B5EF4-FFF2-40B4-BE49-F238E27FC236}">
                <a16:creationId xmlns:a16="http://schemas.microsoft.com/office/drawing/2014/main" id="{55129CC4-CFB6-174C-9AEF-37B7ACB364EF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401950" y="180827"/>
            <a:ext cx="1446050" cy="632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6">
            <a:extLst>
              <a:ext uri="{FF2B5EF4-FFF2-40B4-BE49-F238E27FC236}">
                <a16:creationId xmlns:a16="http://schemas.microsoft.com/office/drawing/2014/main" id="{75F157EF-CDF4-8343-8827-E12DDFA451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626" y="813152"/>
            <a:ext cx="8520600" cy="406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816923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On-screen Show (16:9)</PresentationFormat>
  <Slides>11</Slides>
  <Notes>4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919439947272</cp:lastModifiedBy>
  <cp:revision>11</cp:revision>
  <dcterms:modified xsi:type="dcterms:W3CDTF">2022-05-20T06:44:00Z</dcterms:modified>
</cp:coreProperties>
</file>