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S4mQzY2y21HKQDChCe/kVHeFk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87" y="3662326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.jpg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663" y="699971"/>
            <a:ext cx="3772189" cy="33501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4607587" y="1992804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IV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ER: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TOPIC: भाषा और व्याकरण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TOPIC: </a:t>
            </a: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विश्लेषण, </a:t>
            </a:r>
            <a:r>
              <a:rPr b="1" i="0" lang="en" sz="1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प्रश्नोंत्तर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31663" y="275255"/>
            <a:ext cx="710831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पाठ 1 भाषा और व्याकरण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3608" y="216900"/>
            <a:ext cx="2157122" cy="46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231314"/>
            <a:ext cx="8611663" cy="460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/>
        </p:nvSpPr>
        <p:spPr>
          <a:xfrm>
            <a:off x="1063151" y="678924"/>
            <a:ext cx="776679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आइए अब लिखें: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१, उचित शब्दों का प्रयोग करते हुए निम्नलिखित वाक्य पूरे कीजिए।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भाषा के दो रूप मौखिक और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लिखित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होते हैं।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ख) टेलीफोन भाषा का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मौखिक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रूप है।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 लिखने के लिए निर्धारित चिह्न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लिपि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कहलाते है।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घ) व्याकरण हमें भाषा के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शुद्ध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रूप का ज्ञान कराता है।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फ्रांस के लोग फ्रेंच और गुजरात के लोग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गुजराती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भाषा बोलते हैं।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/>
        </p:nvSpPr>
        <p:spPr>
          <a:xfrm>
            <a:off x="773121" y="899176"/>
            <a:ext cx="822141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2)वाक्यों के सामने सही (✔️) या गलत (X) का चिह्न लगाइए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उर्दू भाषा की लिपि देवनागरी है।,❌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ख) हमारी राजभाषा हिन्दी है।(✔️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ग) भाषा के तीन रूप होते हैं।❌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घ) भाषा के शुद्ध रूप का ज्ञान कराने वाला शास्त्र व्याकरण है।(✔️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जब हम आपस में बात करते हैं तो वह भाषा मौखिक रूप कहलाता है। (✔️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/>
          <p:nvPr/>
        </p:nvSpPr>
        <p:spPr>
          <a:xfrm>
            <a:off x="3658488" y="1656738"/>
            <a:ext cx="3120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गृहकार्य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2330340" y="2603528"/>
            <a:ext cx="45728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पृष्ठ संख्या ११ प्रश्न संख्या  ४ अपनी व्याकरण कॉपी में लिखिए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0" name="Google Shape;160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2400">
                <a:solidFill>
                  <a:srgbClr val="C00000"/>
                </a:solidFill>
              </a:rPr>
              <a:t>गृहकार्य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chemeClr val="accent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कठिन शब्दों को रेखांकित करें।</a:t>
            </a:r>
            <a:endParaRPr b="1" sz="3200">
              <a:solidFill>
                <a:schemeClr val="accent2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2950827" y="1546714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प्रतिफल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2445950" y="2395064"/>
            <a:ext cx="43072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छात्र विषयगत लिखित प्रश्नोत्तर और व्याकरण की जानकारी लिए।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64" name="Google Shape;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5944" y="994388"/>
            <a:ext cx="6096000" cy="379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4" name="Google Shape;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910" y="569920"/>
            <a:ext cx="1446029" cy="34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746" y="1017724"/>
            <a:ext cx="6930508" cy="4012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8862" y="375270"/>
            <a:ext cx="1112084" cy="36422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/>
          <p:nvPr/>
        </p:nvSpPr>
        <p:spPr>
          <a:xfrm>
            <a:off x="3658489" y="1656738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12" y="222676"/>
            <a:ext cx="7127033" cy="466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8081" y="1222770"/>
            <a:ext cx="6096000" cy="333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"/>
            <a:ext cx="8896673" cy="50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/>
          <p:nvPr/>
        </p:nvSpPr>
        <p:spPr>
          <a:xfrm>
            <a:off x="3658489" y="1656738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054" y="216098"/>
            <a:ext cx="6096000" cy="201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243" y="1988687"/>
            <a:ext cx="4609208" cy="29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0789" y="2053986"/>
            <a:ext cx="4121968" cy="299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88967"/>
            <a:ext cx="8611664" cy="485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8862" y="375270"/>
            <a:ext cx="1112084" cy="36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49" y="226494"/>
            <a:ext cx="7036951" cy="305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249" y="2843879"/>
            <a:ext cx="6096000" cy="224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33" y="106760"/>
            <a:ext cx="8520600" cy="489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317" y="254895"/>
            <a:ext cx="1479629" cy="4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