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329" r:id="rId4"/>
    <p:sldId id="327" r:id="rId5"/>
    <p:sldId id="328" r:id="rId6"/>
    <p:sldId id="326" r:id="rId7"/>
    <p:sldId id="314" r:id="rId8"/>
    <p:sldId id="261"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0" roundtripDataSignature="AMtx7mhdOl2j4uXIWgLbyw5kSfsqfoWjc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76" y="-6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42" Type="http://schemas.openxmlformats.org/officeDocument/2006/relationships/viewProps" Target="viewProps.xml" /><Relationship Id="rId7" Type="http://schemas.openxmlformats.org/officeDocument/2006/relationships/slide" Target="slides/slide6.xml" /><Relationship Id="rId2" Type="http://schemas.openxmlformats.org/officeDocument/2006/relationships/slide" Target="slides/slide1.xml" /><Relationship Id="rId41"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40" Type="http://customschemas.google.com/relationships/presentationmetadata" Target="metadata" /><Relationship Id="rId5" Type="http://schemas.openxmlformats.org/officeDocument/2006/relationships/slide" Target="slides/slide4.xml" /><Relationship Id="rId10" Type="http://schemas.openxmlformats.org/officeDocument/2006/relationships/notesMaster" Target="notesMasters/notesMaster1.xml" /><Relationship Id="rId44"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43"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 name="Google Shape;5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7" name="Google Shape;8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8"/>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8"/>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7"/>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1"/>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1"/>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5"/>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5"/>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5"/>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6"/>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xml" /><Relationship Id="rId1" Type="http://schemas.openxmlformats.org/officeDocument/2006/relationships/slideLayout" Target="../slideLayouts/slideLayout1.xml" /><Relationship Id="rId5" Type="http://schemas.openxmlformats.org/officeDocument/2006/relationships/image" Target="../media/image3.jpeg" /><Relationship Id="rId4" Type="http://schemas.openxmlformats.org/officeDocument/2006/relationships/image" Target="../media/image2.jpeg" /></Relationships>
</file>

<file path=ppt/slides/_rels/slide2.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notesSlide" Target="../notesSlides/notesSlide2.xml" /><Relationship Id="rId1" Type="http://schemas.openxmlformats.org/officeDocument/2006/relationships/slideLayout" Target="../slideLayouts/slideLayout1.xml" /><Relationship Id="rId5" Type="http://schemas.openxmlformats.org/officeDocument/2006/relationships/image" Target="../media/image2.jpeg" /><Relationship Id="rId4" Type="http://schemas.openxmlformats.org/officeDocument/2006/relationships/image" Target="../media/image5.jpeg" /></Relationships>
</file>

<file path=ppt/slides/_rels/slide3.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4.jpeg" /><Relationship Id="rId1" Type="http://schemas.openxmlformats.org/officeDocument/2006/relationships/slideLayout" Target="../slideLayouts/slideLayout4.xml" /></Relationships>
</file>

<file path=ppt/slides/_rels/slide7.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4.jpeg" /><Relationship Id="rId1" Type="http://schemas.openxmlformats.org/officeDocument/2006/relationships/slideLayout" Target="../slideLayouts/slideLayout4.xml" /></Relationships>
</file>

<file path=ppt/slides/_rels/slide8.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3.xml"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
          <p:cNvPicPr preferRelativeResize="0"/>
          <p:nvPr/>
        </p:nvPicPr>
        <p:blipFill rotWithShape="1">
          <a:blip r:embed="rId4">
            <a:alphaModFix/>
          </a:blip>
          <a:srcRect/>
          <a:stretch/>
        </p:blipFill>
        <p:spPr>
          <a:xfrm>
            <a:off x="7904900" y="105700"/>
            <a:ext cx="1170475" cy="1170475"/>
          </a:xfrm>
          <a:prstGeom prst="rect">
            <a:avLst/>
          </a:prstGeom>
          <a:noFill/>
          <a:ln>
            <a:noFill/>
          </a:ln>
        </p:spPr>
      </p:pic>
      <p:pic>
        <p:nvPicPr>
          <p:cNvPr id="2" name="Picture 1" descr="maxresdefault.jpg">
            <a:extLst>
              <a:ext uri="{FF2B5EF4-FFF2-40B4-BE49-F238E27FC236}">
                <a16:creationId xmlns:a16="http://schemas.microsoft.com/office/drawing/2014/main" id="{12C69DAF-698D-674E-A7E8-165088E73E2F}"/>
              </a:ext>
            </a:extLst>
          </p:cNvPr>
          <p:cNvPicPr>
            <a:picLocks noChangeAspect="1"/>
          </p:cNvPicPr>
          <p:nvPr/>
        </p:nvPicPr>
        <p:blipFill>
          <a:blip r:embed="rId5"/>
          <a:stretch>
            <a:fillRect/>
          </a:stretch>
        </p:blipFill>
        <p:spPr>
          <a:xfrm>
            <a:off x="631663" y="699971"/>
            <a:ext cx="3772189" cy="3350145"/>
          </a:xfrm>
          <a:prstGeom prst="rect">
            <a:avLst/>
          </a:prstGeom>
          <a:ln>
            <a:noFill/>
          </a:ln>
          <a:effectLst>
            <a:softEdge rad="112500"/>
          </a:effectLst>
        </p:spPr>
      </p:pic>
      <p:sp>
        <p:nvSpPr>
          <p:cNvPr id="3" name="Google Shape;58;p13">
            <a:extLst>
              <a:ext uri="{FF2B5EF4-FFF2-40B4-BE49-F238E27FC236}">
                <a16:creationId xmlns:a16="http://schemas.microsoft.com/office/drawing/2014/main" id="{141576E3-BB54-784E-812D-7754896FA8E6}"/>
              </a:ext>
            </a:extLst>
          </p:cNvPr>
          <p:cNvSpPr txBox="1"/>
          <p:nvPr/>
        </p:nvSpPr>
        <p:spPr>
          <a:xfrm>
            <a:off x="4740149" y="1930997"/>
            <a:ext cx="4419569" cy="2119119"/>
          </a:xfrm>
          <a:prstGeom prst="rect">
            <a:avLst/>
          </a:prstGeom>
          <a:noFill/>
          <a:ln>
            <a:noFill/>
          </a:ln>
        </p:spPr>
        <p:txBody>
          <a:bodyPr spcFirstLastPara="1" wrap="square" lIns="91425" tIns="91425" rIns="91425" bIns="91425" anchor="t" anchorCtr="0">
            <a:noAutofit/>
          </a:bodyPr>
          <a:lstStyle/>
          <a:p>
            <a:pPr lvl="0">
              <a:buSzPts val="1400"/>
            </a:pPr>
            <a:r>
              <a:rPr lang="en" sz="1400" b="1" i="0" u="none" strike="noStrike" cap="none" dirty="0">
                <a:solidFill>
                  <a:srgbClr val="000000"/>
                </a:solidFill>
                <a:latin typeface="Arial"/>
                <a:ea typeface="Arial"/>
                <a:cs typeface="Arial"/>
                <a:sym typeface="Arial"/>
              </a:rPr>
              <a:t>CLASS: </a:t>
            </a:r>
            <a:r>
              <a:rPr lang="en-IN" sz="1400" b="1" i="0" u="none" strike="noStrike" cap="none" dirty="0">
                <a:solidFill>
                  <a:srgbClr val="000000"/>
                </a:solidFill>
                <a:latin typeface="Arial"/>
                <a:ea typeface="Arial"/>
                <a:cs typeface="Arial"/>
                <a:sym typeface="Arial"/>
              </a:rPr>
              <a:t>IV</a:t>
            </a:r>
            <a:endParaRPr lang="en" b="1" dirty="0"/>
          </a:p>
          <a:p>
            <a:pPr lvl="0">
              <a:buSzPts val="1400"/>
            </a:pPr>
            <a:r>
              <a:rPr lang="en" b="1" dirty="0"/>
              <a:t>SESSION NO : </a:t>
            </a:r>
            <a:r>
              <a:rPr lang="en-US" b="1" dirty="0"/>
              <a:t>9</a:t>
            </a:r>
            <a:endParaRPr lang="en" b="1" dirty="0"/>
          </a:p>
          <a:p>
            <a:pPr lvl="0">
              <a:buSzPts val="1400"/>
            </a:pPr>
            <a:r>
              <a:rPr lang="en" sz="1400" b="1" i="0" u="none" strike="noStrike" cap="none" dirty="0">
                <a:solidFill>
                  <a:srgbClr val="000000"/>
                </a:solidFill>
                <a:latin typeface="Arial"/>
                <a:ea typeface="Arial"/>
                <a:cs typeface="Arial"/>
                <a:sym typeface="Arial"/>
              </a:rPr>
              <a:t>SUBJECT :</a:t>
            </a:r>
            <a:r>
              <a:rPr lang="en" b="1" dirty="0"/>
              <a:t> (HINDI)</a:t>
            </a:r>
            <a:endParaRPr sz="1400" b="1" i="0" u="none" strike="noStrike" cap="none">
              <a:solidFill>
                <a:srgbClr val="000000"/>
              </a:solidFill>
              <a:latin typeface="Arial"/>
              <a:ea typeface="Arial"/>
              <a:cs typeface="Arial"/>
              <a:sym typeface="Arial"/>
            </a:endParaRPr>
          </a:p>
          <a:p>
            <a:pPr lvl="0">
              <a:buSzPts val="1400"/>
            </a:pPr>
            <a:r>
              <a:rPr lang="en" sz="1400" b="1" i="0" u="none" strike="noStrike" cap="none" dirty="0">
                <a:solidFill>
                  <a:srgbClr val="000000"/>
                </a:solidFill>
                <a:latin typeface="Arial"/>
                <a:ea typeface="Arial"/>
                <a:cs typeface="Arial"/>
                <a:sym typeface="Arial"/>
              </a:rPr>
              <a:t>CHAPTER NUMB</a:t>
            </a:r>
            <a:r>
              <a:rPr lang="en" sz="1400" b="1" i="0" u="none" strike="noStrike" cap="none" dirty="0">
                <a:solidFill>
                  <a:schemeClr val="tx1"/>
                </a:solidFill>
                <a:latin typeface="Arial"/>
                <a:ea typeface="Arial"/>
                <a:cs typeface="Arial"/>
                <a:sym typeface="Arial"/>
              </a:rPr>
              <a:t>ER:</a:t>
            </a:r>
            <a:r>
              <a:rPr lang="hi-IN" b="1" dirty="0">
                <a:solidFill>
                  <a:schemeClr val="tx1"/>
                </a:solidFill>
              </a:rPr>
              <a:t> </a:t>
            </a:r>
            <a:r>
              <a:rPr lang="en-IN" b="1" dirty="0">
                <a:solidFill>
                  <a:schemeClr val="tx1"/>
                </a:solidFill>
              </a:rPr>
              <a:t>5</a:t>
            </a:r>
            <a:endParaRPr lang="en-US" b="1" dirty="0">
              <a:solidFill>
                <a:schemeClr val="tx1"/>
              </a:solidFill>
            </a:endParaRPr>
          </a:p>
          <a:p>
            <a:pPr lvl="0">
              <a:buSzPts val="1400"/>
            </a:pPr>
            <a:r>
              <a:rPr lang="en" sz="1400" b="1" i="0" u="none" strike="noStrike" cap="none" dirty="0">
                <a:solidFill>
                  <a:schemeClr val="tx1"/>
                </a:solidFill>
                <a:latin typeface="Arial"/>
                <a:ea typeface="Arial"/>
                <a:cs typeface="Arial"/>
                <a:sym typeface="Arial"/>
              </a:rPr>
              <a:t>TOPIC</a:t>
            </a:r>
            <a:r>
              <a:rPr lang="en-IN" sz="1400" b="1" i="0" u="none" strike="noStrike" cap="none" dirty="0">
                <a:solidFill>
                  <a:schemeClr val="tx1"/>
                </a:solidFill>
                <a:latin typeface="Arial"/>
                <a:ea typeface="Arial"/>
                <a:cs typeface="Arial"/>
                <a:sym typeface="Arial"/>
              </a:rPr>
              <a:t>:</a:t>
            </a:r>
            <a:r>
              <a:rPr lang="en-US" sz="1400" b="1" i="0" u="none" strike="noStrike" cap="none" dirty="0">
                <a:solidFill>
                  <a:schemeClr val="tx1"/>
                </a:solidFill>
                <a:latin typeface="Arial"/>
                <a:ea typeface="Arial"/>
                <a:cs typeface="Arial"/>
                <a:sym typeface="Arial"/>
              </a:rPr>
              <a:t> </a:t>
            </a:r>
            <a:r>
              <a:rPr lang="en-IN" b="1" dirty="0">
                <a:solidFill>
                  <a:schemeClr val="tx1"/>
                </a:solidFill>
              </a:rPr>
              <a:t>स्वच्छता का पाठ</a:t>
            </a:r>
            <a:endParaRPr lang="en-IN" b="1" i="0" u="none" strike="noStrike" cap="none" dirty="0">
              <a:solidFill>
                <a:schemeClr val="tx1"/>
              </a:solidFill>
              <a:latin typeface="Arial"/>
              <a:ea typeface="Arial"/>
              <a:cs typeface="Arial"/>
              <a:sym typeface="Arial"/>
            </a:endParaRPr>
          </a:p>
          <a:p>
            <a:pPr lvl="0">
              <a:buSzPts val="1400"/>
            </a:pPr>
            <a:r>
              <a:rPr lang="en-US" b="1" dirty="0">
                <a:solidFill>
                  <a:schemeClr val="tx1"/>
                </a:solidFill>
              </a:rPr>
              <a:t>SUB TOPIC:</a:t>
            </a:r>
            <a:r>
              <a:rPr lang="en-IN" b="1" dirty="0">
                <a:solidFill>
                  <a:schemeClr val="tx1"/>
                </a:solidFill>
              </a:rPr>
              <a:t> लिखित</a:t>
            </a:r>
            <a:r>
              <a:rPr lang="en-US" b="1" dirty="0">
                <a:solidFill>
                  <a:schemeClr val="tx1"/>
                </a:solidFill>
              </a:rPr>
              <a:t> प्रश्नोत्तर और भाषाज्ञान प्रश्नोत्तर</a:t>
            </a:r>
          </a:p>
          <a:p>
            <a:pPr>
              <a:buSzPts val="1400"/>
            </a:pPr>
            <a:endParaRPr lang="en-US" b="1" dirty="0">
              <a:solidFill>
                <a:schemeClr val="tx1"/>
              </a:solidFill>
            </a:endParaRPr>
          </a:p>
          <a:p>
            <a:pPr>
              <a:buSzPts val="1400"/>
            </a:pPr>
            <a:endParaRPr lang="en-US" b="1" dirty="0"/>
          </a:p>
          <a:p>
            <a:pPr lvl="0">
              <a:buSzPts val="1400"/>
            </a:pPr>
            <a:endParaRPr sz="1400" b="1" i="0" u="none" strike="noStrike" cap="none">
              <a:solidFill>
                <a:srgbClr val="000000"/>
              </a:solidFill>
              <a:latin typeface="Arial"/>
              <a:ea typeface="Arial"/>
              <a:cs typeface="Arial"/>
              <a:sym typeface="Arial"/>
            </a:endParaRPr>
          </a:p>
        </p:txBody>
      </p:sp>
      <p:sp>
        <p:nvSpPr>
          <p:cNvPr id="4" name="TextBox 3">
            <a:extLst>
              <a:ext uri="{FF2B5EF4-FFF2-40B4-BE49-F238E27FC236}">
                <a16:creationId xmlns:a16="http://schemas.microsoft.com/office/drawing/2014/main" id="{3829EE75-A3A3-5A43-BC23-D7B57A600850}"/>
              </a:ext>
            </a:extLst>
          </p:cNvPr>
          <p:cNvSpPr txBox="1"/>
          <p:nvPr/>
        </p:nvSpPr>
        <p:spPr>
          <a:xfrm>
            <a:off x="2019545" y="115115"/>
            <a:ext cx="6101084" cy="1815882"/>
          </a:xfrm>
          <a:prstGeom prst="rect">
            <a:avLst/>
          </a:prstGeom>
          <a:noFill/>
        </p:spPr>
        <p:txBody>
          <a:bodyPr wrap="square">
            <a:spAutoFit/>
          </a:bodyPr>
          <a:lstStyle/>
          <a:p>
            <a:r>
              <a:rPr lang="hi-IN" sz="2800" b="1" dirty="0">
                <a:solidFill>
                  <a:srgbClr val="FF0000"/>
                </a:solidFill>
                <a:latin typeface="Calibri" panose="020F0502020204030204" pitchFamily="34" charset="0"/>
              </a:rPr>
              <a:t>     </a:t>
            </a:r>
            <a:r>
              <a:rPr lang="en-US" sz="2800" b="1" dirty="0">
                <a:solidFill>
                  <a:srgbClr val="FF0000"/>
                </a:solidFill>
                <a:latin typeface="Calibri" panose="020F0502020204030204" pitchFamily="34" charset="0"/>
              </a:rPr>
              <a:t>       </a:t>
            </a:r>
            <a:r>
              <a:rPr lang="hi-IN" sz="3200" b="1" dirty="0">
                <a:solidFill>
                  <a:srgbClr val="FF0000"/>
                </a:solidFill>
                <a:latin typeface="+mj-lt"/>
              </a:rPr>
              <a:t>पाठ- </a:t>
            </a:r>
            <a:r>
              <a:rPr lang="en-IN" sz="3200" b="1" dirty="0">
                <a:solidFill>
                  <a:srgbClr val="FF0000"/>
                </a:solidFill>
                <a:latin typeface="+mj-lt"/>
              </a:rPr>
              <a:t>5 स्वच्छता का पाठ</a:t>
            </a:r>
            <a:endParaRPr lang="hi-IN" sz="3200" b="1" dirty="0">
              <a:solidFill>
                <a:srgbClr val="FF0000"/>
              </a:solidFill>
              <a:latin typeface="+mj-lt"/>
            </a:endParaRPr>
          </a:p>
          <a:p>
            <a:pPr rtl="0">
              <a:spcBef>
                <a:spcPts val="0"/>
              </a:spcBef>
              <a:spcAft>
                <a:spcPts val="0"/>
              </a:spcAft>
            </a:pPr>
            <a:r>
              <a:rPr lang="hi-IN" sz="2400" b="1" dirty="0">
                <a:latin typeface="+mj-lt"/>
              </a:rPr>
              <a:t>    </a:t>
            </a:r>
            <a:r>
              <a:rPr lang="en-IN" sz="2400" b="1" dirty="0">
                <a:latin typeface="+mj-lt"/>
              </a:rPr>
              <a:t>      </a:t>
            </a:r>
            <a:r>
              <a:rPr lang="hi-IN" sz="2400" b="1" dirty="0">
                <a:latin typeface="+mj-lt"/>
              </a:rPr>
              <a:t> </a:t>
            </a:r>
            <a:r>
              <a:rPr lang="en-IN" sz="2400" b="1" dirty="0">
                <a:latin typeface="+mj-lt"/>
              </a:rPr>
              <a:t>लिखित प्रश्नोत्तर</a:t>
            </a:r>
            <a:r>
              <a:rPr lang="en-US" sz="2400" b="1" dirty="0">
                <a:latin typeface="+mj-lt"/>
              </a:rPr>
              <a:t> और भाषा ज्ञान प्रश्नोत्तर</a:t>
            </a:r>
            <a:r>
              <a:rPr lang="en-IN" sz="2800" b="1" i="0" u="none" strike="noStrike" dirty="0">
                <a:solidFill>
                  <a:schemeClr val="tx1"/>
                </a:solidFill>
                <a:effectLst/>
                <a:latin typeface="Calibri" panose="020F0502020204030204" pitchFamily="34" charset="0"/>
              </a:rPr>
              <a:t>
</a:t>
            </a:r>
          </a:p>
          <a:p>
            <a:pPr rtl="0">
              <a:spcBef>
                <a:spcPts val="0"/>
              </a:spcBef>
              <a:spcAft>
                <a:spcPts val="0"/>
              </a:spcAft>
            </a:pPr>
            <a:endParaRPr lang="hi-IN" sz="2400" b="1" dirty="0">
              <a:solidFill>
                <a:srgbClr val="FF0000"/>
              </a:soli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extBox 1">
            <a:extLst>
              <a:ext uri="{FF2B5EF4-FFF2-40B4-BE49-F238E27FC236}">
                <a16:creationId xmlns:a16="http://schemas.microsoft.com/office/drawing/2014/main" id="{99078204-D389-CF4A-B0B2-C2E324B1E8A2}"/>
              </a:ext>
            </a:extLst>
          </p:cNvPr>
          <p:cNvSpPr txBox="1"/>
          <p:nvPr/>
        </p:nvSpPr>
        <p:spPr>
          <a:xfrm>
            <a:off x="1097823" y="1742059"/>
            <a:ext cx="4384060" cy="369332"/>
          </a:xfrm>
          <a:prstGeom prst="rect">
            <a:avLst/>
          </a:prstGeom>
          <a:noFill/>
        </p:spPr>
        <p:txBody>
          <a:bodyPr wrap="square" rtlCol="0">
            <a:spAutoFit/>
          </a:bodyPr>
          <a:lstStyle/>
          <a:p>
            <a:pPr algn="l"/>
            <a:endParaRPr lang="en-US" sz="1800" b="1"/>
          </a:p>
        </p:txBody>
      </p:sp>
      <p:pic>
        <p:nvPicPr>
          <p:cNvPr id="6" name="Picture 6">
            <a:extLst>
              <a:ext uri="{FF2B5EF4-FFF2-40B4-BE49-F238E27FC236}">
                <a16:creationId xmlns:a16="http://schemas.microsoft.com/office/drawing/2014/main" id="{D41B60DB-349B-DD47-B6A6-AC5BBE707CE4}"/>
              </a:ext>
            </a:extLst>
          </p:cNvPr>
          <p:cNvPicPr>
            <a:picLocks noChangeAspect="1"/>
          </p:cNvPicPr>
          <p:nvPr/>
        </p:nvPicPr>
        <p:blipFill>
          <a:blip r:embed="rId3"/>
          <a:stretch>
            <a:fillRect/>
          </a:stretch>
        </p:blipFill>
        <p:spPr>
          <a:xfrm>
            <a:off x="151243" y="1"/>
            <a:ext cx="8896673" cy="5047686"/>
          </a:xfrm>
          <a:prstGeom prst="rect">
            <a:avLst/>
          </a:prstGeom>
        </p:spPr>
      </p:pic>
      <p:pic>
        <p:nvPicPr>
          <p:cNvPr id="7" name="Picture 8">
            <a:extLst>
              <a:ext uri="{FF2B5EF4-FFF2-40B4-BE49-F238E27FC236}">
                <a16:creationId xmlns:a16="http://schemas.microsoft.com/office/drawing/2014/main" id="{49B2D97A-583B-FB45-B168-393BF13CF155}"/>
              </a:ext>
            </a:extLst>
          </p:cNvPr>
          <p:cNvPicPr>
            <a:picLocks noChangeAspect="1"/>
          </p:cNvPicPr>
          <p:nvPr/>
        </p:nvPicPr>
        <p:blipFill>
          <a:blip r:embed="rId4"/>
          <a:stretch>
            <a:fillRect/>
          </a:stretch>
        </p:blipFill>
        <p:spPr>
          <a:xfrm>
            <a:off x="2918109" y="95813"/>
            <a:ext cx="6225891" cy="1452208"/>
          </a:xfrm>
          <a:prstGeom prst="rect">
            <a:avLst/>
          </a:prstGeom>
        </p:spPr>
      </p:pic>
      <p:sp>
        <p:nvSpPr>
          <p:cNvPr id="10" name="Google Shape;62;p2">
            <a:extLst>
              <a:ext uri="{FF2B5EF4-FFF2-40B4-BE49-F238E27FC236}">
                <a16:creationId xmlns:a16="http://schemas.microsoft.com/office/drawing/2014/main" id="{4513F64E-F9BE-2C49-B561-968BA1E9DD2F}"/>
              </a:ext>
            </a:extLst>
          </p:cNvPr>
          <p:cNvSpPr txBox="1"/>
          <p:nvPr/>
        </p:nvSpPr>
        <p:spPr>
          <a:xfrm>
            <a:off x="1679183" y="17908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000" b="1" i="0" u="none" strike="noStrike" cap="none">
                <a:solidFill>
                  <a:srgbClr val="C00000"/>
                </a:solidFill>
                <a:latin typeface="Arial"/>
                <a:ea typeface="Arial"/>
                <a:cs typeface="Arial"/>
                <a:sym typeface="Arial"/>
              </a:rPr>
              <a:t>शिक्षण उद्देश्य</a:t>
            </a:r>
            <a:endParaRPr sz="2000" b="1" i="0" u="none" strike="noStrike" cap="none">
              <a:solidFill>
                <a:srgbClr val="C00000"/>
              </a:solidFill>
              <a:latin typeface="Arial"/>
              <a:ea typeface="Arial"/>
              <a:cs typeface="Arial"/>
              <a:sym typeface="Arial"/>
            </a:endParaRPr>
          </a:p>
        </p:txBody>
      </p:sp>
      <p:sp>
        <p:nvSpPr>
          <p:cNvPr id="12" name="TextBox 11">
            <a:extLst>
              <a:ext uri="{FF2B5EF4-FFF2-40B4-BE49-F238E27FC236}">
                <a16:creationId xmlns:a16="http://schemas.microsoft.com/office/drawing/2014/main" id="{CFEADEA2-F01B-CE42-A95A-4C8653DEC9F2}"/>
              </a:ext>
            </a:extLst>
          </p:cNvPr>
          <p:cNvSpPr txBox="1"/>
          <p:nvPr/>
        </p:nvSpPr>
        <p:spPr>
          <a:xfrm>
            <a:off x="2061740" y="2379209"/>
            <a:ext cx="4892762" cy="830997"/>
          </a:xfrm>
          <a:prstGeom prst="rect">
            <a:avLst/>
          </a:prstGeom>
          <a:noFill/>
        </p:spPr>
        <p:txBody>
          <a:bodyPr wrap="square">
            <a:spAutoFit/>
          </a:bodyPr>
          <a:lstStyle/>
          <a:p>
            <a:r>
              <a:rPr lang="en-US" sz="2400" b="1"/>
              <a:t>इस पाठ के माध्यम से विषयगत </a:t>
            </a:r>
            <a:r>
              <a:rPr lang="en-IN" sz="2400" b="1"/>
              <a:t>लिखित</a:t>
            </a:r>
            <a:r>
              <a:rPr lang="en-US" sz="2400" b="1"/>
              <a:t> प्रश्नोत्तर  के बारे में ज्ञान प्राप्त करेंगे</a:t>
            </a:r>
          </a:p>
        </p:txBody>
      </p:sp>
      <p:pic>
        <p:nvPicPr>
          <p:cNvPr id="3" name="Google Shape;89;p6">
            <a:extLst>
              <a:ext uri="{FF2B5EF4-FFF2-40B4-BE49-F238E27FC236}">
                <a16:creationId xmlns:a16="http://schemas.microsoft.com/office/drawing/2014/main" id="{2855A047-20EF-5F4A-A079-E0C625FDF6AA}"/>
              </a:ext>
            </a:extLst>
          </p:cNvPr>
          <p:cNvPicPr preferRelativeResize="0"/>
          <p:nvPr/>
        </p:nvPicPr>
        <p:blipFill rotWithShape="1">
          <a:blip r:embed="rId5">
            <a:alphaModFix/>
          </a:blip>
          <a:srcRect/>
          <a:stretch/>
        </p:blipFill>
        <p:spPr>
          <a:xfrm>
            <a:off x="7829072" y="3991026"/>
            <a:ext cx="1003228" cy="81317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FA58E-051C-8742-82FC-3556B284549F}"/>
              </a:ext>
            </a:extLst>
          </p:cNvPr>
          <p:cNvSpPr>
            <a:spLocks noGrp="1"/>
          </p:cNvSpPr>
          <p:nvPr>
            <p:ph type="title"/>
          </p:nvPr>
        </p:nvSpPr>
        <p:spPr/>
        <p:txBody>
          <a:bodyPr/>
          <a:lstStyle/>
          <a:p>
            <a:endParaRPr lang="en-US"/>
          </a:p>
        </p:txBody>
      </p:sp>
      <p:pic>
        <p:nvPicPr>
          <p:cNvPr id="3" name="Picture 3">
            <a:extLst>
              <a:ext uri="{FF2B5EF4-FFF2-40B4-BE49-F238E27FC236}">
                <a16:creationId xmlns:a16="http://schemas.microsoft.com/office/drawing/2014/main" id="{CEB2951A-D5F5-D148-95EA-D6C73F7F2D6B}"/>
              </a:ext>
            </a:extLst>
          </p:cNvPr>
          <p:cNvPicPr>
            <a:picLocks noChangeAspect="1"/>
          </p:cNvPicPr>
          <p:nvPr/>
        </p:nvPicPr>
        <p:blipFill>
          <a:blip r:embed="rId2"/>
          <a:stretch>
            <a:fillRect/>
          </a:stretch>
        </p:blipFill>
        <p:spPr>
          <a:xfrm>
            <a:off x="0" y="-1"/>
            <a:ext cx="9143999" cy="5143501"/>
          </a:xfrm>
          <a:prstGeom prst="rect">
            <a:avLst/>
          </a:prstGeom>
        </p:spPr>
      </p:pic>
      <p:pic>
        <p:nvPicPr>
          <p:cNvPr id="4" name="Google Shape;89;p6">
            <a:extLst>
              <a:ext uri="{FF2B5EF4-FFF2-40B4-BE49-F238E27FC236}">
                <a16:creationId xmlns:a16="http://schemas.microsoft.com/office/drawing/2014/main" id="{F502BE43-A129-5D43-ACBE-7BD31C006CC1}"/>
              </a:ext>
            </a:extLst>
          </p:cNvPr>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 name="TextBox 6">
            <a:extLst>
              <a:ext uri="{FF2B5EF4-FFF2-40B4-BE49-F238E27FC236}">
                <a16:creationId xmlns:a16="http://schemas.microsoft.com/office/drawing/2014/main" id="{EC37727F-B6DE-2541-B660-FFA321D4F48E}"/>
              </a:ext>
            </a:extLst>
          </p:cNvPr>
          <p:cNvSpPr txBox="1"/>
          <p:nvPr/>
        </p:nvSpPr>
        <p:spPr>
          <a:xfrm>
            <a:off x="1467949" y="873577"/>
            <a:ext cx="6643719" cy="2862322"/>
          </a:xfrm>
          <a:prstGeom prst="rect">
            <a:avLst/>
          </a:prstGeom>
          <a:noFill/>
        </p:spPr>
        <p:txBody>
          <a:bodyPr wrap="square">
            <a:spAutoFit/>
          </a:bodyPr>
          <a:lstStyle/>
          <a:p>
            <a:r>
              <a:rPr lang="hi-IN" sz="2000" b="1"/>
              <a:t>ग) 'अरे मेरे अकेले से थोड़ी न कुछ होगा। वैसे भी अब बची ही कितनी जिंदगी है।' पाठ की इन पंक्तियों का भाव स्पष्ट कीजिए।</a:t>
            </a:r>
            <a:endParaRPr lang="en-US" sz="2000" b="1"/>
          </a:p>
          <a:p>
            <a:endParaRPr lang="en-US" sz="2000" b="1"/>
          </a:p>
          <a:p>
            <a:r>
              <a:rPr lang="hi-IN" sz="2000" b="1"/>
              <a:t>उ: जब गोलू ने दादी को बीमारी का कारण बड़े लोगों द्वारा सफाई न रखना बताया तो दादी को विश्वास नहीं हुआ। उसने बताया कि हर जगह सफाई अभियान चलाया जा रहा है। स्वच्छता के बारे में रेड़ियों, टि.वी. सभी बता रहे हैं। बड़े लोग कुछ सीखना ही नहीं चाहते तब दादी ने कहा कि उनसे अकेले कुछ न होगा। अब उनकी थोडी सी जिंदगी तो बची है। दादी को कठिन लग रहा था।</a:t>
            </a:r>
            <a:endParaRPr lang="en-US" sz="2000" b="1"/>
          </a:p>
        </p:txBody>
      </p:sp>
    </p:spTree>
    <p:extLst>
      <p:ext uri="{BB962C8B-B14F-4D97-AF65-F5344CB8AC3E}">
        <p14:creationId xmlns:p14="http://schemas.microsoft.com/office/powerpoint/2010/main" val="2826431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2410F-BC8F-D24D-A6A0-A6AC6C780FB3}"/>
              </a:ext>
            </a:extLst>
          </p:cNvPr>
          <p:cNvSpPr>
            <a:spLocks noGrp="1"/>
          </p:cNvSpPr>
          <p:nvPr>
            <p:ph type="title"/>
          </p:nvPr>
        </p:nvSpPr>
        <p:spPr/>
        <p:txBody>
          <a:bodyPr/>
          <a:lstStyle/>
          <a:p>
            <a:endParaRPr lang="en-US"/>
          </a:p>
        </p:txBody>
      </p:sp>
      <p:pic>
        <p:nvPicPr>
          <p:cNvPr id="4" name="Picture 3">
            <a:extLst>
              <a:ext uri="{FF2B5EF4-FFF2-40B4-BE49-F238E27FC236}">
                <a16:creationId xmlns:a16="http://schemas.microsoft.com/office/drawing/2014/main" id="{96FD90D1-1E11-A94C-9B4A-0E1E757345C0}"/>
              </a:ext>
            </a:extLst>
          </p:cNvPr>
          <p:cNvPicPr>
            <a:picLocks noChangeAspect="1"/>
          </p:cNvPicPr>
          <p:nvPr/>
        </p:nvPicPr>
        <p:blipFill>
          <a:blip r:embed="rId2"/>
          <a:stretch>
            <a:fillRect/>
          </a:stretch>
        </p:blipFill>
        <p:spPr>
          <a:xfrm>
            <a:off x="0" y="-1"/>
            <a:ext cx="9143999" cy="5143501"/>
          </a:xfrm>
          <a:prstGeom prst="rect">
            <a:avLst/>
          </a:prstGeom>
        </p:spPr>
      </p:pic>
      <p:pic>
        <p:nvPicPr>
          <p:cNvPr id="8" name="Google Shape;89;p6">
            <a:extLst>
              <a:ext uri="{FF2B5EF4-FFF2-40B4-BE49-F238E27FC236}">
                <a16:creationId xmlns:a16="http://schemas.microsoft.com/office/drawing/2014/main" id="{359F5754-136D-A840-925F-C4E45DAADCBB}"/>
              </a:ext>
            </a:extLst>
          </p:cNvPr>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 name="TextBox 6">
            <a:extLst>
              <a:ext uri="{FF2B5EF4-FFF2-40B4-BE49-F238E27FC236}">
                <a16:creationId xmlns:a16="http://schemas.microsoft.com/office/drawing/2014/main" id="{89F46C90-76B8-D14D-96F3-C4859784D0A4}"/>
              </a:ext>
            </a:extLst>
          </p:cNvPr>
          <p:cNvSpPr txBox="1"/>
          <p:nvPr/>
        </p:nvSpPr>
        <p:spPr>
          <a:xfrm>
            <a:off x="2188581" y="1691210"/>
            <a:ext cx="4768616" cy="1015663"/>
          </a:xfrm>
          <a:prstGeom prst="rect">
            <a:avLst/>
          </a:prstGeom>
          <a:noFill/>
        </p:spPr>
        <p:txBody>
          <a:bodyPr wrap="square">
            <a:spAutoFit/>
          </a:bodyPr>
          <a:lstStyle/>
          <a:p>
            <a:pPr marL="457200" indent="-457200">
              <a:buAutoNum type="hindiNumPeriod"/>
            </a:pPr>
            <a:r>
              <a:rPr lang="hi-IN" sz="2000" b="1"/>
              <a:t>पाठ में प्रयुक्त कुछ सर्वनाम शब्द लिखिए।</a:t>
            </a:r>
            <a:endParaRPr lang="en-US" sz="2000" b="1"/>
          </a:p>
          <a:p>
            <a:endParaRPr lang="en-US" sz="2000" b="1"/>
          </a:p>
          <a:p>
            <a:r>
              <a:rPr lang="en-US" sz="2000" b="1"/>
              <a:t>उत्तर</a:t>
            </a:r>
            <a:r>
              <a:rPr lang="hi-IN" sz="2000" b="1"/>
              <a:t>: वह. </a:t>
            </a:r>
            <a:r>
              <a:rPr lang="en-US" sz="2000" b="1"/>
              <a:t>वे</a:t>
            </a:r>
            <a:r>
              <a:rPr lang="hi-IN" sz="2000" b="1"/>
              <a:t>, तुम, मुझसे</a:t>
            </a:r>
            <a:r>
              <a:rPr lang="en-US" sz="2000" b="1"/>
              <a:t>,ये</a:t>
            </a:r>
            <a:r>
              <a:rPr lang="hi-IN" sz="2000" b="1"/>
              <a:t>, </a:t>
            </a:r>
            <a:r>
              <a:rPr lang="en-US" sz="2000" b="1"/>
              <a:t>ह</a:t>
            </a:r>
            <a:r>
              <a:rPr lang="hi-IN" sz="2000" b="1"/>
              <a:t>म, आप, इन, हमें</a:t>
            </a:r>
            <a:endParaRPr lang="en-US"/>
          </a:p>
        </p:txBody>
      </p:sp>
    </p:spTree>
    <p:extLst>
      <p:ext uri="{BB962C8B-B14F-4D97-AF65-F5344CB8AC3E}">
        <p14:creationId xmlns:p14="http://schemas.microsoft.com/office/powerpoint/2010/main" val="3509792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46EFD-7025-F942-825C-E6922DCB8AA1}"/>
              </a:ext>
            </a:extLst>
          </p:cNvPr>
          <p:cNvSpPr>
            <a:spLocks noGrp="1"/>
          </p:cNvSpPr>
          <p:nvPr>
            <p:ph type="title"/>
          </p:nvPr>
        </p:nvSpPr>
        <p:spPr/>
        <p:txBody>
          <a:bodyPr/>
          <a:lstStyle/>
          <a:p>
            <a:endParaRPr lang="en-US"/>
          </a:p>
        </p:txBody>
      </p:sp>
      <p:pic>
        <p:nvPicPr>
          <p:cNvPr id="4" name="Picture 3">
            <a:extLst>
              <a:ext uri="{FF2B5EF4-FFF2-40B4-BE49-F238E27FC236}">
                <a16:creationId xmlns:a16="http://schemas.microsoft.com/office/drawing/2014/main" id="{353105B6-20DE-C44B-B7FC-14D097FCFF73}"/>
              </a:ext>
            </a:extLst>
          </p:cNvPr>
          <p:cNvPicPr>
            <a:picLocks noChangeAspect="1"/>
          </p:cNvPicPr>
          <p:nvPr/>
        </p:nvPicPr>
        <p:blipFill>
          <a:blip r:embed="rId2"/>
          <a:stretch>
            <a:fillRect/>
          </a:stretch>
        </p:blipFill>
        <p:spPr>
          <a:xfrm>
            <a:off x="1" y="84517"/>
            <a:ext cx="9143999" cy="5143501"/>
          </a:xfrm>
          <a:prstGeom prst="rect">
            <a:avLst/>
          </a:prstGeom>
        </p:spPr>
      </p:pic>
      <p:pic>
        <p:nvPicPr>
          <p:cNvPr id="7" name="Google Shape;89;p6">
            <a:extLst>
              <a:ext uri="{FF2B5EF4-FFF2-40B4-BE49-F238E27FC236}">
                <a16:creationId xmlns:a16="http://schemas.microsoft.com/office/drawing/2014/main" id="{9DE1B18E-6ADF-6E4A-9E04-86976100895C}"/>
              </a:ext>
            </a:extLst>
          </p:cNvPr>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8" name="TextBox 7">
            <a:extLst>
              <a:ext uri="{FF2B5EF4-FFF2-40B4-BE49-F238E27FC236}">
                <a16:creationId xmlns:a16="http://schemas.microsoft.com/office/drawing/2014/main" id="{5D957E20-F17F-D245-9958-161B4956E2E0}"/>
              </a:ext>
            </a:extLst>
          </p:cNvPr>
          <p:cNvSpPr txBox="1"/>
          <p:nvPr/>
        </p:nvSpPr>
        <p:spPr>
          <a:xfrm>
            <a:off x="2188581" y="1668006"/>
            <a:ext cx="4768616" cy="2246769"/>
          </a:xfrm>
          <a:prstGeom prst="rect">
            <a:avLst/>
          </a:prstGeom>
          <a:noFill/>
        </p:spPr>
        <p:txBody>
          <a:bodyPr wrap="square">
            <a:spAutoFit/>
          </a:bodyPr>
          <a:lstStyle/>
          <a:p>
            <a:r>
              <a:rPr lang="hi-IN" sz="2000" b="1"/>
              <a:t>३. मिलान कीजिए।</a:t>
            </a:r>
            <a:endParaRPr lang="en-US" sz="2000" b="1"/>
          </a:p>
          <a:p>
            <a:endParaRPr lang="en-US" sz="2000" b="1"/>
          </a:p>
          <a:p>
            <a:r>
              <a:rPr lang="hi-IN" sz="2000" b="1"/>
              <a:t>क) गाँव के </a:t>
            </a:r>
            <a:r>
              <a:rPr lang="en-US" sz="2000" b="1"/>
              <a:t>रहनेवाला  - ग्रामीण</a:t>
            </a:r>
          </a:p>
          <a:p>
            <a:r>
              <a:rPr lang="hi-IN" sz="2000" b="1"/>
              <a:t>ख) जिसका दोष न </a:t>
            </a:r>
            <a:r>
              <a:rPr lang="en-US" sz="2000" b="1"/>
              <a:t>हो  - निर्दोष</a:t>
            </a:r>
          </a:p>
          <a:p>
            <a:r>
              <a:rPr lang="hi-IN" sz="2000" b="1"/>
              <a:t>ग) जल में रहने </a:t>
            </a:r>
            <a:r>
              <a:rPr lang="en-US" sz="2000" b="1"/>
              <a:t>वाला - जलचर</a:t>
            </a:r>
          </a:p>
          <a:p>
            <a:r>
              <a:rPr lang="hi-IN" sz="2000" b="1"/>
              <a:t>घ) वन में रहने </a:t>
            </a:r>
            <a:r>
              <a:rPr lang="en-US" sz="2000" b="1"/>
              <a:t>वाला - वनचर</a:t>
            </a:r>
          </a:p>
          <a:p>
            <a:r>
              <a:rPr lang="hi-IN" sz="2000" b="1"/>
              <a:t>ङ) इतिहास से संबंध रखने </a:t>
            </a:r>
            <a:r>
              <a:rPr lang="en-US" sz="2000" b="1"/>
              <a:t>वाला - ऐतिहासिक</a:t>
            </a:r>
          </a:p>
        </p:txBody>
      </p:sp>
    </p:spTree>
    <p:extLst>
      <p:ext uri="{BB962C8B-B14F-4D97-AF65-F5344CB8AC3E}">
        <p14:creationId xmlns:p14="http://schemas.microsoft.com/office/powerpoint/2010/main" val="4083111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FBD71-233B-1747-A1D7-973FA8F8012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FF40DB20-8CC4-4543-89A5-C083A6978FB0}"/>
              </a:ext>
            </a:extLst>
          </p:cNvPr>
          <p:cNvSpPr>
            <a:spLocks noGrp="1"/>
          </p:cNvSpPr>
          <p:nvPr>
            <p:ph type="body" idx="1"/>
          </p:nvPr>
        </p:nvSpPr>
        <p:spPr/>
        <p:txBody>
          <a:bodyPr/>
          <a:lstStyle/>
          <a:p>
            <a:endParaRPr lang="en-US"/>
          </a:p>
        </p:txBody>
      </p:sp>
      <p:sp>
        <p:nvSpPr>
          <p:cNvPr id="4" name="Text Placeholder 3">
            <a:extLst>
              <a:ext uri="{FF2B5EF4-FFF2-40B4-BE49-F238E27FC236}">
                <a16:creationId xmlns:a16="http://schemas.microsoft.com/office/drawing/2014/main" id="{5DB80F4A-0CF0-DF40-8FE3-A8F2D7AEB244}"/>
              </a:ext>
            </a:extLst>
          </p:cNvPr>
          <p:cNvSpPr>
            <a:spLocks noGrp="1"/>
          </p:cNvSpPr>
          <p:nvPr>
            <p:ph type="body" idx="2"/>
          </p:nvPr>
        </p:nvSpPr>
        <p:spPr/>
        <p:txBody>
          <a:bodyPr/>
          <a:lstStyle/>
          <a:p>
            <a:endParaRPr lang="en-US"/>
          </a:p>
        </p:txBody>
      </p:sp>
      <p:pic>
        <p:nvPicPr>
          <p:cNvPr id="6" name="Picture 5">
            <a:extLst>
              <a:ext uri="{FF2B5EF4-FFF2-40B4-BE49-F238E27FC236}">
                <a16:creationId xmlns:a16="http://schemas.microsoft.com/office/drawing/2014/main" id="{98518010-4C03-F64D-A7D3-E8C29DFA02C1}"/>
              </a:ext>
            </a:extLst>
          </p:cNvPr>
          <p:cNvPicPr>
            <a:picLocks noChangeAspect="1"/>
          </p:cNvPicPr>
          <p:nvPr/>
        </p:nvPicPr>
        <p:blipFill>
          <a:blip r:embed="rId2"/>
          <a:stretch>
            <a:fillRect/>
          </a:stretch>
        </p:blipFill>
        <p:spPr>
          <a:xfrm>
            <a:off x="151243" y="1"/>
            <a:ext cx="8896673" cy="5047686"/>
          </a:xfrm>
          <a:prstGeom prst="rect">
            <a:avLst/>
          </a:prstGeom>
        </p:spPr>
      </p:pic>
      <p:pic>
        <p:nvPicPr>
          <p:cNvPr id="8" name="Google Shape;89;p6">
            <a:extLst>
              <a:ext uri="{FF2B5EF4-FFF2-40B4-BE49-F238E27FC236}">
                <a16:creationId xmlns:a16="http://schemas.microsoft.com/office/drawing/2014/main" id="{61496415-6687-9740-BA63-56D47446ED43}"/>
              </a:ext>
            </a:extLst>
          </p:cNvPr>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9" name="TextBox 8">
            <a:extLst>
              <a:ext uri="{FF2B5EF4-FFF2-40B4-BE49-F238E27FC236}">
                <a16:creationId xmlns:a16="http://schemas.microsoft.com/office/drawing/2014/main" id="{EE3CDCB5-C8DB-944C-A25C-5C3A452BF22F}"/>
              </a:ext>
            </a:extLst>
          </p:cNvPr>
          <p:cNvSpPr txBox="1"/>
          <p:nvPr/>
        </p:nvSpPr>
        <p:spPr>
          <a:xfrm>
            <a:off x="3658488" y="1656738"/>
            <a:ext cx="3120775" cy="1323439"/>
          </a:xfrm>
          <a:prstGeom prst="rect">
            <a:avLst/>
          </a:prstGeom>
          <a:noFill/>
        </p:spPr>
        <p:txBody>
          <a:bodyPr wrap="square" rtlCol="0">
            <a:spAutoFit/>
          </a:bodyPr>
          <a:lstStyle/>
          <a:p>
            <a:pPr algn="l"/>
            <a:r>
              <a:rPr lang="en-IN" sz="2000" b="1"/>
              <a:t>गृहकार्य</a:t>
            </a:r>
          </a:p>
          <a:p>
            <a:pPr algn="l"/>
            <a:endParaRPr lang="en-US" sz="2000" b="1"/>
          </a:p>
          <a:p>
            <a:pPr algn="l"/>
            <a:r>
              <a:rPr lang="en-US" sz="2000" b="1"/>
              <a:t>भाषाज्ञान प्रश्नोत्तर संख्या 2 अपनी कॉपी में करें।</a:t>
            </a:r>
            <a:endParaRPr lang="en-IN" sz="2000" b="1"/>
          </a:p>
        </p:txBody>
      </p:sp>
    </p:spTree>
    <p:extLst>
      <p:ext uri="{BB962C8B-B14F-4D97-AF65-F5344CB8AC3E}">
        <p14:creationId xmlns:p14="http://schemas.microsoft.com/office/powerpoint/2010/main" val="2725010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7689C-05F7-1E4D-9AF9-0C49960F6EE4}"/>
              </a:ext>
            </a:extLst>
          </p:cNvPr>
          <p:cNvSpPr>
            <a:spLocks noGrp="1"/>
          </p:cNvSpPr>
          <p:nvPr>
            <p:ph type="title"/>
          </p:nvPr>
        </p:nvSpPr>
        <p:spPr/>
        <p:txBody>
          <a:bodyPr/>
          <a:lstStyle/>
          <a:p>
            <a:endParaRPr lang="en-US"/>
          </a:p>
        </p:txBody>
      </p:sp>
      <p:sp>
        <p:nvSpPr>
          <p:cNvPr id="4" name="Text Placeholder 3">
            <a:extLst>
              <a:ext uri="{FF2B5EF4-FFF2-40B4-BE49-F238E27FC236}">
                <a16:creationId xmlns:a16="http://schemas.microsoft.com/office/drawing/2014/main" id="{3490628F-F85A-8345-9957-9854C8C5D82D}"/>
              </a:ext>
            </a:extLst>
          </p:cNvPr>
          <p:cNvSpPr>
            <a:spLocks noGrp="1"/>
          </p:cNvSpPr>
          <p:nvPr>
            <p:ph type="body" idx="2"/>
          </p:nvPr>
        </p:nvSpPr>
        <p:spPr/>
        <p:txBody>
          <a:bodyPr/>
          <a:lstStyle/>
          <a:p>
            <a:endParaRPr lang="en-US"/>
          </a:p>
        </p:txBody>
      </p:sp>
      <p:sp>
        <p:nvSpPr>
          <p:cNvPr id="5" name="Text Placeholder 4">
            <a:extLst>
              <a:ext uri="{FF2B5EF4-FFF2-40B4-BE49-F238E27FC236}">
                <a16:creationId xmlns:a16="http://schemas.microsoft.com/office/drawing/2014/main" id="{5ACE5571-0C11-3D4A-921A-D1EB6F99A6C3}"/>
              </a:ext>
            </a:extLst>
          </p:cNvPr>
          <p:cNvSpPr txBox="1">
            <a:spLocks noGrp="1"/>
          </p:cNvSpPr>
          <p:nvPr>
            <p:ph type="body" idx="1"/>
          </p:nvPr>
        </p:nvSpPr>
        <p:spPr>
          <a:prstGeom prst="rect">
            <a:avLst/>
          </a:prstGeom>
          <a:noFill/>
        </p:spPr>
        <p:txBody>
          <a:bodyPr wrap="square" rtlCol="0">
            <a:spAutoFit/>
          </a:bodyPr>
          <a:lstStyle/>
          <a:p>
            <a:pPr algn="l"/>
            <a:r>
              <a:rPr lang="en-IN" sz="2400" b="1">
                <a:solidFill>
                  <a:srgbClr val="C00000"/>
                </a:solidFill>
              </a:rPr>
              <a:t>गृहकार्य</a:t>
            </a:r>
          </a:p>
          <a:p>
            <a:pPr algn="l"/>
            <a:endParaRPr lang="en-IN" sz="1800" b="1">
              <a:solidFill>
                <a:schemeClr val="accent2"/>
              </a:solidFill>
            </a:endParaRPr>
          </a:p>
          <a:p>
            <a:pPr rtl="0"/>
            <a:r>
              <a:rPr lang="en-IN" sz="1800" b="1">
                <a:solidFill>
                  <a:schemeClr val="accent2"/>
                </a:solidFill>
                <a:latin typeface="Calibri" panose="020F0502020204030204" pitchFamily="34" charset="0"/>
              </a:rPr>
              <a:t> </a:t>
            </a:r>
            <a:r>
              <a:rPr lang="en-US" sz="1800" b="1">
                <a:solidFill>
                  <a:schemeClr val="accent2"/>
                </a:solidFill>
                <a:latin typeface="Calibri" panose="020F0502020204030204" pitchFamily="34" charset="0"/>
              </a:rPr>
              <a:t> कठिन शब्दों को रेखांकित करें।</a:t>
            </a:r>
            <a:endParaRPr lang="hi-IN" sz="3200" b="1">
              <a:solidFill>
                <a:schemeClr val="accent2"/>
              </a:solidFill>
              <a:effectLst/>
            </a:endParaRPr>
          </a:p>
          <a:p>
            <a:pPr algn="l"/>
            <a:endParaRPr lang="en-IN" sz="1800" b="1">
              <a:solidFill>
                <a:srgbClr val="FF0000"/>
              </a:solidFill>
            </a:endParaRPr>
          </a:p>
        </p:txBody>
      </p:sp>
      <p:pic>
        <p:nvPicPr>
          <p:cNvPr id="7" name="Picture 6">
            <a:extLst>
              <a:ext uri="{FF2B5EF4-FFF2-40B4-BE49-F238E27FC236}">
                <a16:creationId xmlns:a16="http://schemas.microsoft.com/office/drawing/2014/main" id="{271B494E-A956-6141-8A4B-A5F7B999D051}"/>
              </a:ext>
            </a:extLst>
          </p:cNvPr>
          <p:cNvPicPr>
            <a:picLocks noChangeAspect="1"/>
          </p:cNvPicPr>
          <p:nvPr/>
        </p:nvPicPr>
        <p:blipFill>
          <a:blip r:embed="rId2"/>
          <a:stretch>
            <a:fillRect/>
          </a:stretch>
        </p:blipFill>
        <p:spPr>
          <a:xfrm>
            <a:off x="151243" y="1"/>
            <a:ext cx="8896673" cy="5047686"/>
          </a:xfrm>
          <a:prstGeom prst="rect">
            <a:avLst/>
          </a:prstGeom>
        </p:spPr>
      </p:pic>
      <p:sp>
        <p:nvSpPr>
          <p:cNvPr id="14" name="Google Shape;83;p5">
            <a:extLst>
              <a:ext uri="{FF2B5EF4-FFF2-40B4-BE49-F238E27FC236}">
                <a16:creationId xmlns:a16="http://schemas.microsoft.com/office/drawing/2014/main" id="{AA254BA1-6AD9-1940-8CC2-B884F6200F68}"/>
              </a:ext>
            </a:extLst>
          </p:cNvPr>
          <p:cNvSpPr txBox="1"/>
          <p:nvPr/>
        </p:nvSpPr>
        <p:spPr>
          <a:xfrm>
            <a:off x="2950827" y="1546714"/>
            <a:ext cx="8688300" cy="99066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000" b="1">
                <a:solidFill>
                  <a:srgbClr val="C00000"/>
                </a:solidFill>
              </a:rPr>
              <a:t>शिक्षण प्रतिफल</a:t>
            </a:r>
            <a:endParaRPr sz="2000" b="1">
              <a:solidFill>
                <a:srgbClr val="C00000"/>
              </a:solidFill>
            </a:endParaRPr>
          </a:p>
        </p:txBody>
      </p:sp>
      <p:sp>
        <p:nvSpPr>
          <p:cNvPr id="16" name="TextBox 15">
            <a:extLst>
              <a:ext uri="{FF2B5EF4-FFF2-40B4-BE49-F238E27FC236}">
                <a16:creationId xmlns:a16="http://schemas.microsoft.com/office/drawing/2014/main" id="{4B7D25D9-0819-8943-BC00-C5BB45F8F9CF}"/>
              </a:ext>
            </a:extLst>
          </p:cNvPr>
          <p:cNvSpPr txBox="1"/>
          <p:nvPr/>
        </p:nvSpPr>
        <p:spPr>
          <a:xfrm>
            <a:off x="2445950" y="2395064"/>
            <a:ext cx="4644698" cy="1200329"/>
          </a:xfrm>
          <a:prstGeom prst="rect">
            <a:avLst/>
          </a:prstGeom>
          <a:noFill/>
        </p:spPr>
        <p:txBody>
          <a:bodyPr wrap="square" rtlCol="0">
            <a:spAutoFit/>
          </a:bodyPr>
          <a:lstStyle/>
          <a:p>
            <a:pPr algn="l"/>
            <a:r>
              <a:rPr lang="en-IN" sz="2400" b="1"/>
              <a:t>छात्र स्वच्छता अभियान </a:t>
            </a:r>
            <a:r>
              <a:rPr lang="en-US" sz="2400" b="1"/>
              <a:t>,विषयवस्तु और व्याकरण प्रश्नोत्तर  के बारे में जानकारी प्राप्त किए</a:t>
            </a:r>
          </a:p>
        </p:txBody>
      </p:sp>
      <p:pic>
        <p:nvPicPr>
          <p:cNvPr id="3" name="Google Shape;89;p6">
            <a:extLst>
              <a:ext uri="{FF2B5EF4-FFF2-40B4-BE49-F238E27FC236}">
                <a16:creationId xmlns:a16="http://schemas.microsoft.com/office/drawing/2014/main" id="{37D5BCE0-BB63-1F41-9DC3-5C199CACCDF2}"/>
              </a:ext>
            </a:extLst>
          </p:cNvPr>
          <p:cNvPicPr preferRelativeResize="0"/>
          <p:nvPr/>
        </p:nvPicPr>
        <p:blipFill rotWithShape="1">
          <a:blip r:embed="rId3">
            <a:alphaModFix/>
          </a:blip>
          <a:srcRect/>
          <a:stretch/>
        </p:blipFill>
        <p:spPr>
          <a:xfrm>
            <a:off x="8210550" y="4199975"/>
            <a:ext cx="925650" cy="925650"/>
          </a:xfrm>
          <a:prstGeom prst="rect">
            <a:avLst/>
          </a:prstGeom>
          <a:noFill/>
          <a:ln>
            <a:noFill/>
          </a:ln>
        </p:spPr>
      </p:pic>
    </p:spTree>
    <p:extLst>
      <p:ext uri="{BB962C8B-B14F-4D97-AF65-F5344CB8AC3E}">
        <p14:creationId xmlns:p14="http://schemas.microsoft.com/office/powerpoint/2010/main" val="825486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Google Shape;89;p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90" name="Google Shape;90;p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144</Words>
  <Application>Microsoft Office PowerPoint</Application>
  <PresentationFormat>On-screen Show (16:9)</PresentationFormat>
  <Paragraphs>19</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919439947272</cp:lastModifiedBy>
  <cp:revision>57</cp:revision>
  <dcterms:modified xsi:type="dcterms:W3CDTF">2021-08-15T17:48:13Z</dcterms:modified>
</cp:coreProperties>
</file>