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6" roundtripDataSignature="AMtx7mjPjNB49WbpXYTECQ1kQLZxINoNr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3" name="Google Shape;12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9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20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2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2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2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25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1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9" name="Google Shape;19;p1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4.jpg"/><Relationship Id="rId5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Relationship Id="rId4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9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Relationship Id="rId4" Type="http://schemas.openxmlformats.org/officeDocument/2006/relationships/image" Target="../media/image7.jpg"/><Relationship Id="rId5" Type="http://schemas.openxmlformats.org/officeDocument/2006/relationships/image" Target="../media/image8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Relationship Id="rId4" Type="http://schemas.openxmlformats.org/officeDocument/2006/relationships/image" Target="../media/image10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587" y="3662326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axresdefault.jpg" id="55" name="Google Shape;5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1663" y="699971"/>
            <a:ext cx="3772189" cy="335014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4607587" y="1992804"/>
            <a:ext cx="4419569" cy="21191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CLASS: IV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NO : 8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(HINDI)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</a:t>
            </a: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ER: 8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TOPIC: गांधी जी की हिंसा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TOPIC: श्रुतलेख और मौखिक प्रश्नोत्तर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" name="Google Shape;57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663608" y="216900"/>
            <a:ext cx="2157122" cy="467236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"/>
          <p:cNvSpPr txBox="1"/>
          <p:nvPr/>
        </p:nvSpPr>
        <p:spPr>
          <a:xfrm>
            <a:off x="620458" y="285547"/>
            <a:ext cx="7108314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3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पाठ- 8 गांधी जी की हिंसा</a:t>
            </a:r>
            <a:endParaRPr b="1" i="0" sz="32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श्रुतलेख और मौखिक प्रश्नोत्तर</a:t>
            </a:r>
            <a:br>
              <a:rPr b="1" i="0" lang="e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6" name="Google Shape;126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1097823" y="1742059"/>
            <a:ext cx="438406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4" name="Google Shape;6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38910" y="569920"/>
            <a:ext cx="1446029" cy="343678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2"/>
          <p:cNvSpPr txBox="1"/>
          <p:nvPr/>
        </p:nvSpPr>
        <p:spPr>
          <a:xfrm>
            <a:off x="3658488" y="1656738"/>
            <a:ext cx="308042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शिक्षण उद्देश्य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2"/>
          <p:cNvSpPr txBox="1"/>
          <p:nvPr/>
        </p:nvSpPr>
        <p:spPr>
          <a:xfrm>
            <a:off x="3658489" y="1656738"/>
            <a:ext cx="18288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"/>
          <p:cNvSpPr txBox="1"/>
          <p:nvPr/>
        </p:nvSpPr>
        <p:spPr>
          <a:xfrm>
            <a:off x="3658489" y="1656738"/>
            <a:ext cx="18288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"/>
          <p:cNvSpPr txBox="1"/>
          <p:nvPr/>
        </p:nvSpPr>
        <p:spPr>
          <a:xfrm>
            <a:off x="1621703" y="2474522"/>
            <a:ext cx="6669995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कविता के मूलभाव समझाना।</a:t>
            </a:r>
            <a:b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शब्द भंडार वृद्धि करना ।</a:t>
            </a:r>
            <a:b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शब्दों का सही उच्चारण सीखाना।</a:t>
            </a:r>
            <a:b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मौखिक प्रश्नोंत्तर की जानकारी देना।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74" name="Google Shape;74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1699" y="133449"/>
            <a:ext cx="8673939" cy="4875377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4553" y="94917"/>
            <a:ext cx="3567567" cy="4949496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20"/>
          <p:cNvSpPr txBox="1"/>
          <p:nvPr/>
        </p:nvSpPr>
        <p:spPr>
          <a:xfrm>
            <a:off x="4572000" y="971694"/>
            <a:ext cx="3752439" cy="37856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arabicPeriod"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श्रुतलेख एवं उच्चारण अभ्यास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कुटिया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अहिंसा</a:t>
            </a:r>
            <a:b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पंडित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त्वरा</a:t>
            </a:r>
            <a:b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अंधकार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नन्हा</a:t>
            </a:r>
            <a:b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ध्यान</a:t>
            </a:r>
            <a:b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अंधीयारा</a:t>
            </a:r>
            <a:b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निर्मल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लट्ठ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" y="106759"/>
            <a:ext cx="3407426" cy="4937653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21"/>
          <p:cNvSpPr txBox="1"/>
          <p:nvPr/>
        </p:nvSpPr>
        <p:spPr>
          <a:xfrm>
            <a:off x="3676281" y="980591"/>
            <a:ext cx="5467718" cy="3170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२.कम-से-कम शब्दों में उत्तर दीजिए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क) गांधी जी का पूरा नाम बताइए।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उ: गांधी जी का पूरा नाम मोहन दास करमचंद गांधी।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ख) गांधीजी के पास कौन गए थे 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उ: गांधीजी के पास जवाहरलाल नेहरू गए थे।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ग) नन्हा दीपक कहाँ जल रहा था?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उ: नन्हा दीपक कुटिया के कोने में जल रहा था।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घ) हमारे देश के प्रथम प्रधानमंत्री का नाम क्या है 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उ: हमारे देश के प्रथम प्रधानमंत्री का नाम पंडित जवाहरलाल नेहरू है।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88862" y="375270"/>
            <a:ext cx="1112084" cy="364223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22"/>
          <p:cNvSpPr txBox="1"/>
          <p:nvPr/>
        </p:nvSpPr>
        <p:spPr>
          <a:xfrm>
            <a:off x="3658489" y="1656738"/>
            <a:ext cx="18288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6" name="Google Shape;96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6081" y="326839"/>
            <a:ext cx="2219007" cy="4521847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2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43054" y="456733"/>
            <a:ext cx="1360569" cy="40640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22"/>
          <p:cNvSpPr txBox="1"/>
          <p:nvPr/>
        </p:nvSpPr>
        <p:spPr>
          <a:xfrm>
            <a:off x="3658489" y="1656738"/>
            <a:ext cx="18288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2"/>
          <p:cNvSpPr txBox="1"/>
          <p:nvPr/>
        </p:nvSpPr>
        <p:spPr>
          <a:xfrm>
            <a:off x="2662061" y="375270"/>
            <a:ext cx="6135858" cy="40934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लिखित</a:t>
            </a:r>
            <a:b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 निम्नलिखित काव्य पंक्तियों को उचित शब्दों से भरिए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(क) एक बार की बात, गए जब गांधी जी के पास </a:t>
            </a:r>
            <a:r>
              <a:rPr b="0" i="0" lang="en" sz="20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जवाहरलाल</a:t>
            </a:r>
            <a:b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(ख) और पास उनके पहुँचे इस त्वरा में ये बेचारे 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लट्ठी</a:t>
            </a: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से टकरा गए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2) निम्मलिखित प्रश्नो के उत्तर लिखिए।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क) जवाहरलाल जी को लाठी क्यों नहीं दिखाई दी?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उ-जवाहरलाल जी को रात में अंधेरे होने के कारण लट्ठी नहीं दिखाई दी।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181438"/>
            <a:ext cx="3639732" cy="4962061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23"/>
          <p:cNvSpPr txBox="1"/>
          <p:nvPr/>
        </p:nvSpPr>
        <p:spPr>
          <a:xfrm>
            <a:off x="4058840" y="1294477"/>
            <a:ext cx="4784454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ख) गांधीजी की लाठी से टकराने के बाद जवाहरलाल जी की क्या प्रतिक्रिया हुई?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3: नेहरू जी ने बोला कि आप प्रेम-अहिंसा के पुजारी है, फिर पाँच हाथ की डंड़ा क्यों रखा है।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ग) उन्होंने गांधीजी से क्या पूछा 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उः जवाहरलाल जी ने गांधीजी से पूछा कि आप तो प्रेम और अहिंसा के पुजारी है, फिर ये लाठी क्यों रखी हुई है।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4"/>
          <p:cNvSpPr txBox="1"/>
          <p:nvPr/>
        </p:nvSpPr>
        <p:spPr>
          <a:xfrm>
            <a:off x="3658488" y="1656738"/>
            <a:ext cx="3120775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गृहकार्य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2" name="Google Shape;112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24"/>
          <p:cNvSpPr txBox="1"/>
          <p:nvPr/>
        </p:nvSpPr>
        <p:spPr>
          <a:xfrm>
            <a:off x="2330340" y="2603528"/>
            <a:ext cx="457288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पाठ अभ्यास करें।</a:t>
            </a:r>
            <a:endParaRPr b="1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5"/>
          <p:cNvSpPr txBox="1"/>
          <p:nvPr/>
        </p:nvSpPr>
        <p:spPr>
          <a:xfrm>
            <a:off x="2950827" y="1546714"/>
            <a:ext cx="8688300" cy="9906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शिक्षण प्रतिफल</a:t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25"/>
          <p:cNvSpPr txBox="1"/>
          <p:nvPr/>
        </p:nvSpPr>
        <p:spPr>
          <a:xfrm>
            <a:off x="2445950" y="2395064"/>
            <a:ext cx="5187395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महात्मा गांधी और जवाहरलाल नेहरू जी के बारे में जानकर आत्मविश्वास जागृत होगा।</a:t>
            </a:r>
            <a:endParaRPr/>
          </a:p>
        </p:txBody>
      </p:sp>
      <p:pic>
        <p:nvPicPr>
          <p:cNvPr id="120" name="Google Shape;120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