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329" r:id="rId4"/>
    <p:sldId id="327" r:id="rId5"/>
    <p:sldId id="328" r:id="rId6"/>
    <p:sldId id="330" r:id="rId7"/>
    <p:sldId id="326" r:id="rId8"/>
    <p:sldId id="314" r:id="rId9"/>
    <p:sldId id="261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0" roundtripDataSignature="AMtx7mhdOl2j4uXIWgLbyw5kSfsqfoWj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-676" y="-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42" Type="http://schemas.openxmlformats.org/officeDocument/2006/relationships/viewProps" Target="viewProps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41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notesMaster" Target="notesMasters/notesMaster1.xml" /><Relationship Id="rId40" Type="http://customschemas.google.com/relationships/presentationmetadata" Target="metadata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4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43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" name="Google Shape;5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7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5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3.jpeg" /><Relationship Id="rId4" Type="http://schemas.openxmlformats.org/officeDocument/2006/relationships/image" Target="../media/image2.jpeg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2.jpeg" /><Relationship Id="rId4" Type="http://schemas.openxmlformats.org/officeDocument/2006/relationships/image" Target="../media/image5.jpeg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4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4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 descr="maxresdefault.jpg">
            <a:extLst>
              <a:ext uri="{FF2B5EF4-FFF2-40B4-BE49-F238E27FC236}">
                <a16:creationId xmlns:a16="http://schemas.microsoft.com/office/drawing/2014/main" id="{12C69DAF-698D-674E-A7E8-165088E73E2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1663" y="699971"/>
            <a:ext cx="3772189" cy="33501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Google Shape;58;p13">
            <a:extLst>
              <a:ext uri="{FF2B5EF4-FFF2-40B4-BE49-F238E27FC236}">
                <a16:creationId xmlns:a16="http://schemas.microsoft.com/office/drawing/2014/main" id="{141576E3-BB54-784E-812D-7754896FA8E6}"/>
              </a:ext>
            </a:extLst>
          </p:cNvPr>
          <p:cNvSpPr txBox="1"/>
          <p:nvPr/>
        </p:nvSpPr>
        <p:spPr>
          <a:xfrm>
            <a:off x="4740149" y="1930997"/>
            <a:ext cx="4419569" cy="2119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r>
              <a:rPr lang="e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CLASS: </a:t>
            </a:r>
            <a:r>
              <a:rPr lang="en-I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IV</a:t>
            </a:r>
            <a:endParaRPr lang="en" b="1" dirty="0"/>
          </a:p>
          <a:p>
            <a:pPr lvl="0">
              <a:buSzPts val="1400"/>
            </a:pPr>
            <a:r>
              <a:rPr lang="en" b="1" dirty="0"/>
              <a:t>SESSION NO : </a:t>
            </a:r>
            <a:r>
              <a:rPr lang="en-IN" b="1" dirty="0"/>
              <a:t>8</a:t>
            </a:r>
            <a:endParaRPr lang="en" b="1" dirty="0"/>
          </a:p>
          <a:p>
            <a:pPr lvl="0">
              <a:buSzPts val="1400"/>
            </a:pPr>
            <a:r>
              <a:rPr lang="e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</a:t>
            </a:r>
            <a:r>
              <a:rPr lang="en" b="1" dirty="0"/>
              <a:t> (HINDI)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buSzPts val="1400"/>
            </a:pPr>
            <a:r>
              <a:rPr lang="e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</a:t>
            </a:r>
            <a:r>
              <a:rPr lang="en" sz="14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ER:</a:t>
            </a:r>
            <a:r>
              <a:rPr lang="hi-IN" b="1" dirty="0">
                <a:solidFill>
                  <a:schemeClr val="tx1"/>
                </a:solidFill>
              </a:rPr>
              <a:t> </a:t>
            </a:r>
            <a:r>
              <a:rPr lang="en-IN" b="1" dirty="0">
                <a:solidFill>
                  <a:schemeClr val="tx1"/>
                </a:solidFill>
              </a:rPr>
              <a:t>5</a:t>
            </a:r>
            <a:endParaRPr lang="en-US" b="1" dirty="0">
              <a:solidFill>
                <a:schemeClr val="tx1"/>
              </a:solidFill>
            </a:endParaRPr>
          </a:p>
          <a:p>
            <a:pPr lvl="0">
              <a:buSzPts val="1400"/>
            </a:pPr>
            <a:r>
              <a:rPr lang="en" sz="14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TOPIC</a:t>
            </a:r>
            <a:r>
              <a:rPr lang="en-IN" sz="14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n-US" sz="14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IN" b="1" dirty="0">
                <a:solidFill>
                  <a:schemeClr val="tx1"/>
                </a:solidFill>
              </a:rPr>
              <a:t>स्वच्छता का पाठ</a:t>
            </a:r>
            <a:endParaRPr lang="en-IN" b="1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buSzPts val="1400"/>
            </a:pPr>
            <a:r>
              <a:rPr lang="en-US" b="1" dirty="0">
                <a:solidFill>
                  <a:schemeClr val="tx1"/>
                </a:solidFill>
              </a:rPr>
              <a:t>SUB TOPIC:</a:t>
            </a:r>
            <a:r>
              <a:rPr lang="en-IN" b="1" dirty="0">
                <a:solidFill>
                  <a:schemeClr val="tx1"/>
                </a:solidFill>
              </a:rPr>
              <a:t> लिखित</a:t>
            </a:r>
            <a:r>
              <a:rPr lang="en-US" b="1" dirty="0">
                <a:solidFill>
                  <a:schemeClr val="tx1"/>
                </a:solidFill>
              </a:rPr>
              <a:t> प्रश्नोत्तर</a:t>
            </a:r>
          </a:p>
          <a:p>
            <a:pPr>
              <a:buSzPts val="1400"/>
            </a:pPr>
            <a:endParaRPr lang="en-US" b="1" dirty="0">
              <a:solidFill>
                <a:schemeClr val="tx1"/>
              </a:solidFill>
            </a:endParaRPr>
          </a:p>
          <a:p>
            <a:pPr>
              <a:buSzPts val="1400"/>
            </a:pPr>
            <a:endParaRPr lang="en-US" b="1" dirty="0"/>
          </a:p>
          <a:p>
            <a:pPr lvl="0">
              <a:buSzPts val="1400"/>
            </a:pP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29EE75-A3A3-5A43-BC23-D7B57A600850}"/>
              </a:ext>
            </a:extLst>
          </p:cNvPr>
          <p:cNvSpPr txBox="1"/>
          <p:nvPr/>
        </p:nvSpPr>
        <p:spPr>
          <a:xfrm>
            <a:off x="2215399" y="115115"/>
            <a:ext cx="590523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i-IN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     </a:t>
            </a:r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       </a:t>
            </a:r>
            <a:r>
              <a:rPr lang="hi-IN" sz="3200" b="1" dirty="0">
                <a:solidFill>
                  <a:srgbClr val="FF0000"/>
                </a:solidFill>
                <a:latin typeface="+mj-lt"/>
              </a:rPr>
              <a:t>पाठ- </a:t>
            </a:r>
            <a:r>
              <a:rPr lang="en-IN" sz="3200" b="1" dirty="0">
                <a:solidFill>
                  <a:srgbClr val="FF0000"/>
                </a:solidFill>
                <a:latin typeface="+mj-lt"/>
              </a:rPr>
              <a:t>5 स्वच्छता का पाठ</a:t>
            </a:r>
            <a:endParaRPr lang="hi-IN" sz="3200" b="1" dirty="0">
              <a:solidFill>
                <a:srgbClr val="FF0000"/>
              </a:solidFill>
              <a:latin typeface="+mj-lt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hi-IN" sz="2400" b="1" dirty="0">
                <a:latin typeface="+mj-lt"/>
              </a:rPr>
              <a:t>    </a:t>
            </a:r>
            <a:r>
              <a:rPr lang="en-IN" sz="2400" b="1" dirty="0">
                <a:latin typeface="+mj-lt"/>
              </a:rPr>
              <a:t>         </a:t>
            </a:r>
            <a:r>
              <a:rPr lang="hi-IN" sz="2400" b="1" dirty="0">
                <a:latin typeface="+mj-lt"/>
              </a:rPr>
              <a:t>    </a:t>
            </a:r>
            <a:r>
              <a:rPr lang="en-IN" sz="2400" b="1" dirty="0">
                <a:latin typeface="+mj-lt"/>
              </a:rPr>
              <a:t>लिखित प्रश्नोत्तर</a:t>
            </a:r>
            <a:r>
              <a:rPr lang="en-IN" sz="2800" b="1" i="0" u="none" strike="noStrike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
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hi-IN" sz="2400" b="1" dirty="0">
              <a:solidFill>
                <a:srgbClr val="FF0000"/>
              </a:solidFill>
              <a:effectLst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9078204-D389-CF4A-B0B2-C2E324B1E8A2}"/>
              </a:ext>
            </a:extLst>
          </p:cNvPr>
          <p:cNvSpPr txBox="1"/>
          <p:nvPr/>
        </p:nvSpPr>
        <p:spPr>
          <a:xfrm>
            <a:off x="1097823" y="1742059"/>
            <a:ext cx="4384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800" b="1"/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D41B60DB-349B-DD47-B6A6-AC5BBE707C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243" y="1"/>
            <a:ext cx="8896673" cy="5047686"/>
          </a:xfrm>
          <a:prstGeom prst="rect">
            <a:avLst/>
          </a:prstGeom>
        </p:spPr>
      </p:pic>
      <p:pic>
        <p:nvPicPr>
          <p:cNvPr id="7" name="Picture 8">
            <a:extLst>
              <a:ext uri="{FF2B5EF4-FFF2-40B4-BE49-F238E27FC236}">
                <a16:creationId xmlns:a16="http://schemas.microsoft.com/office/drawing/2014/main" id="{49B2D97A-583B-FB45-B168-393BF13CF1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18109" y="95813"/>
            <a:ext cx="6225891" cy="1452208"/>
          </a:xfrm>
          <a:prstGeom prst="rect">
            <a:avLst/>
          </a:prstGeom>
        </p:spPr>
      </p:pic>
      <p:sp>
        <p:nvSpPr>
          <p:cNvPr id="10" name="Google Shape;62;p2">
            <a:extLst>
              <a:ext uri="{FF2B5EF4-FFF2-40B4-BE49-F238E27FC236}">
                <a16:creationId xmlns:a16="http://schemas.microsoft.com/office/drawing/2014/main" id="{4513F64E-F9BE-2C49-B561-968BA1E9DD2F}"/>
              </a:ext>
            </a:extLst>
          </p:cNvPr>
          <p:cNvSpPr txBox="1"/>
          <p:nvPr/>
        </p:nvSpPr>
        <p:spPr>
          <a:xfrm>
            <a:off x="1679183" y="17908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000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शिक्षण उद्देश्य</a:t>
            </a:r>
            <a:endParaRPr sz="2000" b="1" i="0" u="none" strike="noStrike" cap="non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FEADEA2-F01B-CE42-A95A-4C8653DEC9F2}"/>
              </a:ext>
            </a:extLst>
          </p:cNvPr>
          <p:cNvSpPr txBox="1"/>
          <p:nvPr/>
        </p:nvSpPr>
        <p:spPr>
          <a:xfrm>
            <a:off x="2061740" y="2379209"/>
            <a:ext cx="489276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/>
              <a:t>इस पाठ के माध्यम से विषयगत </a:t>
            </a:r>
            <a:r>
              <a:rPr lang="en-IN" sz="2400" b="1"/>
              <a:t>लिखित</a:t>
            </a:r>
            <a:r>
              <a:rPr lang="en-US" sz="2400" b="1"/>
              <a:t> प्रश्नोत्तर  के बारे में ज्ञान प्राप्त करेंगे</a:t>
            </a:r>
          </a:p>
        </p:txBody>
      </p:sp>
      <p:pic>
        <p:nvPicPr>
          <p:cNvPr id="3" name="Google Shape;89;p6">
            <a:extLst>
              <a:ext uri="{FF2B5EF4-FFF2-40B4-BE49-F238E27FC236}">
                <a16:creationId xmlns:a16="http://schemas.microsoft.com/office/drawing/2014/main" id="{2855A047-20EF-5F4A-A079-E0C625FDF6AA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829072" y="3991026"/>
            <a:ext cx="1003228" cy="8131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FA58E-051C-8742-82FC-3556B2845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CEB2951A-D5F5-D148-95EA-D6C73F7F2D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43999" cy="5143501"/>
          </a:xfrm>
          <a:prstGeom prst="rect">
            <a:avLst/>
          </a:prstGeom>
        </p:spPr>
      </p:pic>
      <p:pic>
        <p:nvPicPr>
          <p:cNvPr id="4" name="Google Shape;89;p6">
            <a:extLst>
              <a:ext uri="{FF2B5EF4-FFF2-40B4-BE49-F238E27FC236}">
                <a16:creationId xmlns:a16="http://schemas.microsoft.com/office/drawing/2014/main" id="{F502BE43-A129-5D43-ACBE-7BD31C006CC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C56E4E5-3138-BA49-866B-AA4634683C60}"/>
              </a:ext>
            </a:extLst>
          </p:cNvPr>
          <p:cNvSpPr txBox="1"/>
          <p:nvPr/>
        </p:nvSpPr>
        <p:spPr>
          <a:xfrm>
            <a:off x="1152485" y="565800"/>
            <a:ext cx="6589922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i-IN" sz="2000" b="1"/>
              <a:t>२. निम्नलिखित प्रश्नों के उत्तर लिखिए ।</a:t>
            </a:r>
            <a:endParaRPr lang="en-US" sz="2000" b="1"/>
          </a:p>
          <a:p>
            <a:r>
              <a:rPr lang="hi-IN" sz="2000" b="1"/>
              <a:t>क) गोलू को कहाँ आना अच्छा लगता था ?</a:t>
            </a:r>
            <a:endParaRPr lang="en-US" sz="2000" b="1"/>
          </a:p>
          <a:p>
            <a:r>
              <a:rPr lang="hi-IN" sz="2000" b="1"/>
              <a:t>उः गोलू को अपने दादा-दादी के </a:t>
            </a:r>
            <a:r>
              <a:rPr lang="en-US" sz="2000" b="1"/>
              <a:t>घर आना अच्छा लगता था।</a:t>
            </a:r>
          </a:p>
          <a:p>
            <a:r>
              <a:rPr lang="en-US" sz="2000" b="1"/>
              <a:t>ख) दादी ने गोलू से क्या पूछा ?</a:t>
            </a:r>
          </a:p>
          <a:p>
            <a:r>
              <a:rPr lang="hi-IN" sz="2000" b="1"/>
              <a:t> उ: दादी ने गोलू की उदासी देखकर यह पूछा कि अरे! गोलू बेटा क्या हुआ ? खुश दिखाई नहीं दे रहे। अब बड़े हो रहे हो तो क्या गाँव पसंद नही आ </a:t>
            </a:r>
            <a:r>
              <a:rPr lang="en-US" sz="2000" b="1"/>
              <a:t>रहा।</a:t>
            </a:r>
          </a:p>
          <a:p>
            <a:r>
              <a:rPr lang="hi-IN" sz="2000" b="1"/>
              <a:t>ग) भीरू काका ने क्या बताया था ?</a:t>
            </a:r>
            <a:endParaRPr lang="en-US" sz="2000" b="1"/>
          </a:p>
          <a:p>
            <a:r>
              <a:rPr lang="hi-IN" sz="2000" b="1"/>
              <a:t>उ: भीरू काका ने बताया था कि गाँव के सभी बच्चों को उलटी-दस्त हो रहा है।</a:t>
            </a:r>
            <a:endParaRPr lang="en-US" sz="2000" b="1"/>
          </a:p>
        </p:txBody>
      </p:sp>
    </p:spTree>
    <p:extLst>
      <p:ext uri="{BB962C8B-B14F-4D97-AF65-F5344CB8AC3E}">
        <p14:creationId xmlns:p14="http://schemas.microsoft.com/office/powerpoint/2010/main" val="2826431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2410F-BC8F-D24D-A6A0-A6AC6C780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FD90D1-1E11-A94C-9B4A-0E1E757345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43999" cy="5143501"/>
          </a:xfrm>
          <a:prstGeom prst="rect">
            <a:avLst/>
          </a:prstGeom>
        </p:spPr>
      </p:pic>
      <p:pic>
        <p:nvPicPr>
          <p:cNvPr id="8" name="Google Shape;89;p6">
            <a:extLst>
              <a:ext uri="{FF2B5EF4-FFF2-40B4-BE49-F238E27FC236}">
                <a16:creationId xmlns:a16="http://schemas.microsoft.com/office/drawing/2014/main" id="{359F5754-136D-A840-925F-C4E45DAADCB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C64F56B-9FD7-D944-87A9-3E43FE8E530B}"/>
              </a:ext>
            </a:extLst>
          </p:cNvPr>
          <p:cNvSpPr txBox="1"/>
          <p:nvPr/>
        </p:nvSpPr>
        <p:spPr>
          <a:xfrm>
            <a:off x="2188581" y="1368045"/>
            <a:ext cx="4768616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i-IN"/>
              <a:t>घ</a:t>
            </a:r>
            <a:r>
              <a:rPr lang="hi-IN" b="1"/>
              <a:t>) डॉक्टर ने गाँववालों को क्यों बुलाया ?</a:t>
            </a:r>
            <a:endParaRPr lang="en-US" b="1"/>
          </a:p>
          <a:p>
            <a:r>
              <a:rPr lang="hi-IN" b="1"/>
              <a:t>उ: डॉक्टर ने गाँववालों के साथ साफ-सफाई तथा बच्चों के स्वस्थ के बारे में बताने के लिए बुलाया था।</a:t>
            </a:r>
            <a:endParaRPr lang="en-US" b="1"/>
          </a:p>
          <a:p>
            <a:endParaRPr lang="en-US" b="1"/>
          </a:p>
          <a:p>
            <a:r>
              <a:rPr lang="hi-IN" b="1"/>
              <a:t>ङ) डॉक्टर ने गाँववालों को कौन-सी खुशखबरी सुनाई ?</a:t>
            </a:r>
            <a:endParaRPr lang="en-US" b="1"/>
          </a:p>
          <a:p>
            <a:r>
              <a:rPr lang="hi-IN" b="1"/>
              <a:t>उ </a:t>
            </a:r>
            <a:r>
              <a:rPr lang="en-US" b="1"/>
              <a:t>:</a:t>
            </a:r>
            <a:r>
              <a:rPr lang="hi-IN" b="1"/>
              <a:t>गाँव की साफ-सफाई देखकर गाँव को पुरस्कार मिला है। डॉक्टर ने गाँववालों को बुलाकर यही खुशखबरी सुनाई।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509792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46EFD-7025-F942-825C-E6922DCB8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53105B6-20DE-C44B-B7FC-14D097FCFF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84517"/>
            <a:ext cx="9143999" cy="5143501"/>
          </a:xfrm>
          <a:prstGeom prst="rect">
            <a:avLst/>
          </a:prstGeom>
        </p:spPr>
      </p:pic>
      <p:pic>
        <p:nvPicPr>
          <p:cNvPr id="7" name="Google Shape;89;p6">
            <a:extLst>
              <a:ext uri="{FF2B5EF4-FFF2-40B4-BE49-F238E27FC236}">
                <a16:creationId xmlns:a16="http://schemas.microsoft.com/office/drawing/2014/main" id="{9DE1B18E-6ADF-6E4A-9E04-86976100895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0467DD3-E083-9649-9FAE-F08622A2B758}"/>
              </a:ext>
            </a:extLst>
          </p:cNvPr>
          <p:cNvSpPr txBox="1"/>
          <p:nvPr/>
        </p:nvSpPr>
        <p:spPr>
          <a:xfrm>
            <a:off x="1290018" y="1447397"/>
            <a:ext cx="723191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i-IN" sz="2000" b="1"/>
              <a:t>३. निम्नलिखित प्रश्नों के उत्तर विस्तारपूर्वक लिखिए।</a:t>
            </a:r>
            <a:endParaRPr lang="en-US" sz="2000" b="1"/>
          </a:p>
          <a:p>
            <a:endParaRPr lang="en-US" sz="2000" b="1"/>
          </a:p>
          <a:p>
            <a:r>
              <a:rPr lang="hi-IN" sz="2000" b="1"/>
              <a:t>क) गोलू किस बात से बहुत परेशान था ? विस्तार से लिखिए।</a:t>
            </a:r>
            <a:endParaRPr lang="en-US" sz="2000" b="1"/>
          </a:p>
          <a:p>
            <a:r>
              <a:rPr lang="en-US" sz="2000" b="1"/>
              <a:t>उ: गोलू हर साल गरमियों की छुट्टियों में अपने दादा-दादी के घर आता था। उसे गाँव में आकर अच्छा लगता था। इस बार उसे मजा नहीं आ रहा था क्योंकि उसके सभी मित्र बीमार थे। बीमारी का कारण गाँव में चारों तरफ फैली गंदगी थी। यही सब देखकर गोलू परेशान था।
</a:t>
            </a:r>
          </a:p>
        </p:txBody>
      </p:sp>
    </p:spTree>
    <p:extLst>
      <p:ext uri="{BB962C8B-B14F-4D97-AF65-F5344CB8AC3E}">
        <p14:creationId xmlns:p14="http://schemas.microsoft.com/office/powerpoint/2010/main" val="4083111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8AA17-BBE1-3844-AA6D-494263F73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82B77E-2052-ED45-92DB-C735A112A1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657" y="-32321"/>
            <a:ext cx="9143999" cy="514350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BA763E6-A798-CA46-97A8-D292BCDF3F23}"/>
              </a:ext>
            </a:extLst>
          </p:cNvPr>
          <p:cNvSpPr txBox="1"/>
          <p:nvPr/>
        </p:nvSpPr>
        <p:spPr>
          <a:xfrm>
            <a:off x="3658489" y="1656738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/>
          </a:p>
        </p:txBody>
      </p:sp>
      <p:pic>
        <p:nvPicPr>
          <p:cNvPr id="12" name="Google Shape;89;p6">
            <a:extLst>
              <a:ext uri="{FF2B5EF4-FFF2-40B4-BE49-F238E27FC236}">
                <a16:creationId xmlns:a16="http://schemas.microsoft.com/office/drawing/2014/main" id="{8BFBAAB9-785D-804C-9CB2-F2F622F23A5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1D00133-B761-9141-8998-2534E56E415F}"/>
              </a:ext>
            </a:extLst>
          </p:cNvPr>
          <p:cNvSpPr txBox="1"/>
          <p:nvPr/>
        </p:nvSpPr>
        <p:spPr>
          <a:xfrm>
            <a:off x="1355852" y="1816364"/>
            <a:ext cx="666360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/>
              <a:t>ख) गोलू ने गाँव में साफ-सफाई के लिए कौन से उपाय किए ?
उ गोलू ने अपनी दादी से बात की, वह अस्पताल में डॉक्टर से मिला तथा एक योजना बनाई। डॉक्टर के कहने पर सभी गाँववालों ने साफ-सफाई का ध्यान रखा गोलू के उपाय की वजह से गाँव साफ रहा और पुरस्कार भी मिला।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983132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FBD71-233B-1747-A1D7-973FA8F80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40DB20-8CC4-4543-89A5-C083A6978F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B80F4A-0CF0-DF40-8FE3-A8F2D7AEB244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8518010-4C03-F64D-A7D3-E8C29DFA02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243" y="1"/>
            <a:ext cx="8896673" cy="5047686"/>
          </a:xfrm>
          <a:prstGeom prst="rect">
            <a:avLst/>
          </a:prstGeom>
        </p:spPr>
      </p:pic>
      <p:pic>
        <p:nvPicPr>
          <p:cNvPr id="8" name="Google Shape;89;p6">
            <a:extLst>
              <a:ext uri="{FF2B5EF4-FFF2-40B4-BE49-F238E27FC236}">
                <a16:creationId xmlns:a16="http://schemas.microsoft.com/office/drawing/2014/main" id="{61496415-6687-9740-BA63-56D47446ED4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E3CDCB5-C8DB-944C-A25C-5C3A452BF22F}"/>
              </a:ext>
            </a:extLst>
          </p:cNvPr>
          <p:cNvSpPr txBox="1"/>
          <p:nvPr/>
        </p:nvSpPr>
        <p:spPr>
          <a:xfrm>
            <a:off x="3658488" y="1656738"/>
            <a:ext cx="31207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000" b="1"/>
              <a:t>गृहकार्य</a:t>
            </a:r>
          </a:p>
          <a:p>
            <a:pPr algn="l"/>
            <a:endParaRPr lang="en-US" sz="2000" b="1"/>
          </a:p>
          <a:p>
            <a:pPr algn="l"/>
            <a:r>
              <a:rPr lang="en-US" sz="2000" b="1"/>
              <a:t>पाठ अभ्यास करें।</a:t>
            </a:r>
            <a:endParaRPr lang="en-IN" sz="2000" b="1"/>
          </a:p>
        </p:txBody>
      </p:sp>
    </p:spTree>
    <p:extLst>
      <p:ext uri="{BB962C8B-B14F-4D97-AF65-F5344CB8AC3E}">
        <p14:creationId xmlns:p14="http://schemas.microsoft.com/office/powerpoint/2010/main" val="2725010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7689C-05F7-1E4D-9AF9-0C49960F6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90628F-F85A-8345-9957-9854C8C5D82D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CE5571-0C11-3D4A-921A-D1EB6F99A6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400" b="1">
                <a:solidFill>
                  <a:srgbClr val="C00000"/>
                </a:solidFill>
              </a:rPr>
              <a:t>गृहकार्य</a:t>
            </a:r>
          </a:p>
          <a:p>
            <a:pPr algn="l"/>
            <a:endParaRPr lang="en-IN" sz="1800" b="1">
              <a:solidFill>
                <a:schemeClr val="accent2"/>
              </a:solidFill>
            </a:endParaRPr>
          </a:p>
          <a:p>
            <a:pPr rtl="0"/>
            <a:r>
              <a:rPr lang="en-IN" sz="1800" b="1">
                <a:solidFill>
                  <a:schemeClr val="accent2"/>
                </a:solidFill>
                <a:latin typeface="Calibri" panose="020F0502020204030204" pitchFamily="34" charset="0"/>
              </a:rPr>
              <a:t> </a:t>
            </a:r>
            <a:r>
              <a:rPr lang="en-US" sz="1800" b="1">
                <a:solidFill>
                  <a:schemeClr val="accent2"/>
                </a:solidFill>
                <a:latin typeface="Calibri" panose="020F0502020204030204" pitchFamily="34" charset="0"/>
              </a:rPr>
              <a:t> कठिन शब्दों को रेखांकित करें।</a:t>
            </a:r>
            <a:endParaRPr lang="hi-IN" sz="3200" b="1">
              <a:solidFill>
                <a:schemeClr val="accent2"/>
              </a:solidFill>
              <a:effectLst/>
            </a:endParaRPr>
          </a:p>
          <a:p>
            <a:pPr algn="l"/>
            <a:endParaRPr lang="en-IN" sz="1800" b="1">
              <a:solidFill>
                <a:srgbClr val="FF0000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1B494E-A956-6141-8A4B-A5F7B999D0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243" y="1"/>
            <a:ext cx="8896673" cy="5047686"/>
          </a:xfrm>
          <a:prstGeom prst="rect">
            <a:avLst/>
          </a:prstGeom>
        </p:spPr>
      </p:pic>
      <p:sp>
        <p:nvSpPr>
          <p:cNvPr id="14" name="Google Shape;83;p5">
            <a:extLst>
              <a:ext uri="{FF2B5EF4-FFF2-40B4-BE49-F238E27FC236}">
                <a16:creationId xmlns:a16="http://schemas.microsoft.com/office/drawing/2014/main" id="{AA254BA1-6AD9-1940-8CC2-B884F6200F68}"/>
              </a:ext>
            </a:extLst>
          </p:cNvPr>
          <p:cNvSpPr txBox="1"/>
          <p:nvPr/>
        </p:nvSpPr>
        <p:spPr>
          <a:xfrm>
            <a:off x="2950827" y="1546714"/>
            <a:ext cx="8688300" cy="9906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000" b="1">
                <a:solidFill>
                  <a:srgbClr val="C00000"/>
                </a:solidFill>
              </a:rPr>
              <a:t>शिक्षण प्रतिफल</a:t>
            </a:r>
            <a:endParaRPr sz="2000" b="1">
              <a:solidFill>
                <a:srgbClr val="C0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7D25D9-0819-8943-BC00-C5BB45F8F9CF}"/>
              </a:ext>
            </a:extLst>
          </p:cNvPr>
          <p:cNvSpPr txBox="1"/>
          <p:nvPr/>
        </p:nvSpPr>
        <p:spPr>
          <a:xfrm>
            <a:off x="2445950" y="2395064"/>
            <a:ext cx="46446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400" b="1"/>
              <a:t>छात्र स्वच्छता अभियान </a:t>
            </a:r>
            <a:r>
              <a:rPr lang="en-US" sz="2400" b="1"/>
              <a:t>,विषयवस्तु प्रश्नोत्तर  के बारे में जानकारी प्राप्त किए</a:t>
            </a:r>
          </a:p>
        </p:txBody>
      </p:sp>
      <p:pic>
        <p:nvPicPr>
          <p:cNvPr id="3" name="Google Shape;89;p6">
            <a:extLst>
              <a:ext uri="{FF2B5EF4-FFF2-40B4-BE49-F238E27FC236}">
                <a16:creationId xmlns:a16="http://schemas.microsoft.com/office/drawing/2014/main" id="{37D5BCE0-BB63-1F41-9DC3-5C199CACCDF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5486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</Words>
  <Application>Microsoft Office PowerPoint</Application>
  <PresentationFormat>On-screen Show (16:9)</PresentationFormat>
  <Paragraphs>19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919439947272</cp:lastModifiedBy>
  <cp:revision>56</cp:revision>
  <dcterms:modified xsi:type="dcterms:W3CDTF">2021-08-15T17:35:28Z</dcterms:modified>
</cp:coreProperties>
</file>