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6" roundtripDataSignature="AMtx7mh/XAukddPMArqNRejAfBFAOD/jS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3" name="Google Shape;13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1" name="Google Shape;6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9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20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22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23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24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25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8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7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7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9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11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9" name="Google Shape;19;p11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0" name="Google Shape;20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3" name="Google Shape;23;p1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3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13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4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5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5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15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15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6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Relationship Id="rId4" Type="http://schemas.openxmlformats.org/officeDocument/2006/relationships/image" Target="../media/image1.jpg"/><Relationship Id="rId5" Type="http://schemas.openxmlformats.org/officeDocument/2006/relationships/image" Target="../media/image4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jpg"/><Relationship Id="rId4" Type="http://schemas.openxmlformats.org/officeDocument/2006/relationships/image" Target="../media/image6.jpg"/><Relationship Id="rId5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jpg"/><Relationship Id="rId4" Type="http://schemas.openxmlformats.org/officeDocument/2006/relationships/image" Target="../media/image1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jpg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maxresdefault.jpg" id="56" name="Google Shape;56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31663" y="699971"/>
            <a:ext cx="3772189" cy="335014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"/>
          <p:cNvSpPr txBox="1"/>
          <p:nvPr/>
        </p:nvSpPr>
        <p:spPr>
          <a:xfrm>
            <a:off x="4740149" y="1930997"/>
            <a:ext cx="4419569" cy="211911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CLASS: IV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SESSION NO : 7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(HINDI)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</a:t>
            </a: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ER: 5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TOPIC: स्वच्छता का पाठ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SUB TOPIC: मौखिक प्रश्नोत्तर, श्रुतलेख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"/>
          <p:cNvSpPr txBox="1"/>
          <p:nvPr/>
        </p:nvSpPr>
        <p:spPr>
          <a:xfrm>
            <a:off x="2215399" y="115115"/>
            <a:ext cx="5905230" cy="18158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           </a:t>
            </a:r>
            <a:r>
              <a:rPr b="1" i="0" lang="en" sz="32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पाठ- 5 स्वच्छता का पाठ</a:t>
            </a:r>
            <a:endParaRPr b="1" i="0" sz="32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     मौखिक प्रश्नोत्तर, श्रुतलेख</a:t>
            </a:r>
            <a:br>
              <a:rPr b="1" i="0" lang="en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Google Shape;135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Google Shape;136;p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"/>
          <p:cNvSpPr txBox="1"/>
          <p:nvPr/>
        </p:nvSpPr>
        <p:spPr>
          <a:xfrm>
            <a:off x="1097823" y="1742059"/>
            <a:ext cx="438406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4" name="Google Shape;64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1243" y="1"/>
            <a:ext cx="8896673" cy="5047686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918109" y="95813"/>
            <a:ext cx="6225891" cy="1452208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2"/>
          <p:cNvSpPr txBox="1"/>
          <p:nvPr/>
        </p:nvSpPr>
        <p:spPr>
          <a:xfrm>
            <a:off x="1679183" y="17908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" sz="20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शिक्षण उद्देश्य</a:t>
            </a:r>
            <a:endParaRPr b="1" i="0" sz="20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2"/>
          <p:cNvSpPr txBox="1"/>
          <p:nvPr/>
        </p:nvSpPr>
        <p:spPr>
          <a:xfrm>
            <a:off x="2061740" y="2379209"/>
            <a:ext cx="4892762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इस पाठ के माध्यम से विषयगत मौखिक प्रश्नोत्तर और श्रुतलेख के बारे में ज्ञान प्राप्त करेंगे</a:t>
            </a:r>
            <a:endParaRPr/>
          </a:p>
        </p:txBody>
      </p:sp>
      <p:pic>
        <p:nvPicPr>
          <p:cNvPr id="68" name="Google Shape;68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829072" y="3991026"/>
            <a:ext cx="1003228" cy="81317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9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t/>
            </a:r>
            <a:endParaRPr/>
          </a:p>
        </p:txBody>
      </p:sp>
      <p:pic>
        <p:nvPicPr>
          <p:cNvPr id="74" name="Google Shape;74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1"/>
            <a:ext cx="9143999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9"/>
          <p:cNvSpPr txBox="1"/>
          <p:nvPr/>
        </p:nvSpPr>
        <p:spPr>
          <a:xfrm>
            <a:off x="2299789" y="1007128"/>
            <a:ext cx="4768616" cy="28623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AutoNum type="arabicPeriod"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श्रुतलेख एवं उच्चारण अभ्यास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डॉक्टर                अभियान   स्टॉप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धन्यवाद                स्वच्छता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बीमार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              स्थानांतरण   मक्खियाँ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पुरस्कार</a:t>
            </a:r>
            <a:endParaRPr/>
          </a:p>
        </p:txBody>
      </p:sp>
      <p:pic>
        <p:nvPicPr>
          <p:cNvPr id="76" name="Google Shape;76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0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t/>
            </a:r>
            <a:endParaRPr/>
          </a:p>
        </p:txBody>
      </p:sp>
      <p:pic>
        <p:nvPicPr>
          <p:cNvPr id="82" name="Google Shape;82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1"/>
            <a:ext cx="9143999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20"/>
          <p:cNvSpPr txBox="1"/>
          <p:nvPr/>
        </p:nvSpPr>
        <p:spPr>
          <a:xfrm>
            <a:off x="2501921" y="704795"/>
            <a:ext cx="4882317" cy="3477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2. कम-से-कम शब्दों में उत्तर दीजिए</a:t>
            </a:r>
            <a:b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(क) गोलू कहाँ आया था?</a:t>
            </a:r>
            <a:b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(ख) गोलू बोर क्यों हो रहा था ?</a:t>
            </a:r>
            <a:b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(ग) बच्चों की बीमारी का कारण क्या था ?</a:t>
            </a:r>
            <a:b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(घ) गोलू ने अस्पताल में किससे बात की ?</a:t>
            </a:r>
            <a:b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(ङ) गोलू किसके साथ वापस आ रहा था ?</a:t>
            </a:r>
            <a:endParaRPr/>
          </a:p>
        </p:txBody>
      </p:sp>
      <p:pic>
        <p:nvPicPr>
          <p:cNvPr id="84" name="Google Shape;84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1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t/>
            </a:r>
            <a:endParaRPr/>
          </a:p>
        </p:txBody>
      </p:sp>
      <p:pic>
        <p:nvPicPr>
          <p:cNvPr id="90" name="Google Shape;90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" y="84517"/>
            <a:ext cx="9143999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21"/>
          <p:cNvSpPr txBox="1"/>
          <p:nvPr/>
        </p:nvSpPr>
        <p:spPr>
          <a:xfrm>
            <a:off x="1768341" y="855885"/>
            <a:ext cx="7063959" cy="3477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उतर-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(क) गोलू अपने दादा-दादी जी के घर आया था।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(ख) सभी दोस्तों के बीमार होने के कारण वह खेल नहीं पा रहा था इसलिए गोलू बोर हो रहा था।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(ग) बच्चों की बीमारी का कारण गंदगी था ।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(घ) गोलू ने अस्पताल में डॉक्टर से बात की ।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(ङ) गोलू अपने पापा के साथ वापस आ रहा था ।</a:t>
            </a:r>
            <a:endParaRPr/>
          </a:p>
        </p:txBody>
      </p:sp>
      <p:pic>
        <p:nvPicPr>
          <p:cNvPr id="92" name="Google Shape;92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2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t/>
            </a:r>
            <a:endParaRPr/>
          </a:p>
        </p:txBody>
      </p:sp>
      <p:pic>
        <p:nvPicPr>
          <p:cNvPr id="98" name="Google Shape;98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5657" y="-32321"/>
            <a:ext cx="9143999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2"/>
          <p:cNvSpPr txBox="1"/>
          <p:nvPr/>
        </p:nvSpPr>
        <p:spPr>
          <a:xfrm>
            <a:off x="3658489" y="1656738"/>
            <a:ext cx="18288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22"/>
          <p:cNvSpPr txBox="1"/>
          <p:nvPr/>
        </p:nvSpPr>
        <p:spPr>
          <a:xfrm>
            <a:off x="2044277" y="1029971"/>
            <a:ext cx="6886024" cy="28623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लिखित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AutoNum type="arabicPeriod"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उचित शब्द चुनकर रिक्त स्थान भरिए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(क) आजकल हर जगह सफ़ाई ……….चलाया जा रहा है।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ख) …………ने भी स्वीकारा कि……. के कारण सबकी तबियत खराब हो गई।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(ग) गोलू ने अपनी …………डॉक्टर को बता दी।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(घ) आपके गाँव की साफ़-सफ़ाई देखकर सरकार ने इसे………  के लिए चुना है।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(ङ) अगले साल की छुट्टियों में हमें कोई नई …………देना।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1" name="Google Shape;101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t/>
            </a:r>
            <a:endParaRPr/>
          </a:p>
        </p:txBody>
      </p:sp>
      <p:pic>
        <p:nvPicPr>
          <p:cNvPr id="107" name="Google Shape;10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5657" y="-32321"/>
            <a:ext cx="9143999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23"/>
          <p:cNvSpPr txBox="1"/>
          <p:nvPr/>
        </p:nvSpPr>
        <p:spPr>
          <a:xfrm>
            <a:off x="3265079" y="1170754"/>
            <a:ext cx="4768616" cy="25545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उत्तर –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(क) अभियान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(ख) डॉक्टर, गंदगी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(ग) योजना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(घ) पुरस्कार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(ङ) सीख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9" name="Google Shape;109;p2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  <p:sp>
        <p:nvSpPr>
          <p:cNvPr id="115" name="Google Shape;115;p24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6" name="Google Shape;116;p24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pic>
        <p:nvPicPr>
          <p:cNvPr id="117" name="Google Shape;117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1243" y="1"/>
            <a:ext cx="8896673" cy="50476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2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24"/>
          <p:cNvSpPr txBox="1"/>
          <p:nvPr/>
        </p:nvSpPr>
        <p:spPr>
          <a:xfrm>
            <a:off x="3658488" y="1656738"/>
            <a:ext cx="3120775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गृहकार्य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पाठ अभ्यास करें।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  <p:sp>
        <p:nvSpPr>
          <p:cNvPr id="125" name="Google Shape;125;p2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6" name="Google Shape;126;p2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b="1" lang="en" sz="2400">
                <a:solidFill>
                  <a:srgbClr val="C00000"/>
                </a:solidFill>
              </a:rPr>
              <a:t>गृहकार्य</a:t>
            </a:r>
            <a:endParaRPr/>
          </a:p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1800">
              <a:solidFill>
                <a:schemeClr val="accent2"/>
              </a:solidFill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b="1" lang="en" sz="18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 कठिन शब्दों को रेखांकित करें।</a:t>
            </a:r>
            <a:endParaRPr b="1" sz="3200">
              <a:solidFill>
                <a:schemeClr val="accent2"/>
              </a:solidFill>
            </a:endParaRPr>
          </a:p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1800">
              <a:solidFill>
                <a:srgbClr val="FF0000"/>
              </a:solidFill>
            </a:endParaRPr>
          </a:p>
        </p:txBody>
      </p:sp>
      <p:pic>
        <p:nvPicPr>
          <p:cNvPr id="127" name="Google Shape;127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1243" y="1"/>
            <a:ext cx="8896673" cy="5047686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25"/>
          <p:cNvSpPr txBox="1"/>
          <p:nvPr/>
        </p:nvSpPr>
        <p:spPr>
          <a:xfrm>
            <a:off x="2950827" y="1546714"/>
            <a:ext cx="8688300" cy="9906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" sz="20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शिक्षण प्रतिफल</a:t>
            </a:r>
            <a:endParaRPr b="1" i="0" sz="20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25"/>
          <p:cNvSpPr txBox="1"/>
          <p:nvPr/>
        </p:nvSpPr>
        <p:spPr>
          <a:xfrm>
            <a:off x="2445950" y="2395064"/>
            <a:ext cx="4644698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छात्र स्वच्छता अभियान ,विषयवस्तु प्रश्नोत्तर  के बारे में जानकारी प्राप्त किए</a:t>
            </a:r>
            <a:endParaRPr/>
          </a:p>
        </p:txBody>
      </p:sp>
      <p:pic>
        <p:nvPicPr>
          <p:cNvPr id="130" name="Google Shape;130;p2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