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6" roundtripDataSignature="AMtx7mjETwKpoa4an5pc9EQvyx6CNmt1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customschemas.google.com/relationships/presentationmetadata" Target="meta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3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3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3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4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4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4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4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4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4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2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2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" name="Google Shape;19;p1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5.jpg"/><Relationship Id="rId5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jpg"/><Relationship Id="rId4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Relationship Id="rId4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g"/><Relationship Id="rId4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jpg"/><Relationship Id="rId4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jpg"/><Relationship Id="rId4" Type="http://schemas.openxmlformats.org/officeDocument/2006/relationships/image" Target="../media/image20.jpg"/><Relationship Id="rId5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Relationship Id="rId4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Relationship Id="rId4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Relationship Id="rId4" Type="http://schemas.openxmlformats.org/officeDocument/2006/relationships/image" Target="../media/image28.jpg"/><Relationship Id="rId5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Relationship Id="rId4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Relationship Id="rId4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jpg"/><Relationship Id="rId4" Type="http://schemas.openxmlformats.org/officeDocument/2006/relationships/image" Target="../media/image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Relationship Id="rId4" Type="http://schemas.openxmlformats.org/officeDocument/2006/relationships/image" Target="../media/image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jpg"/><Relationship Id="rId4" Type="http://schemas.openxmlformats.org/officeDocument/2006/relationships/image" Target="../media/image25.jpg"/><Relationship Id="rId5" Type="http://schemas.openxmlformats.org/officeDocument/2006/relationships/image" Target="../media/image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jpg"/><Relationship Id="rId4" Type="http://schemas.openxmlformats.org/officeDocument/2006/relationships/image" Target="../media/image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9.jpg"/><Relationship Id="rId5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11.jpg"/><Relationship Id="rId5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77621"/>
            <a:ext cx="9144000" cy="1365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xresdefault.jpg" id="56" name="Google Shape;5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1663" y="699971"/>
            <a:ext cx="3772189" cy="335014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/>
          <p:nvPr/>
        </p:nvSpPr>
        <p:spPr>
          <a:xfrm>
            <a:off x="4740149" y="1930997"/>
            <a:ext cx="4419569" cy="2119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CLASS: IV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SESSION NO : 6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 : (HINDI)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NUMB</a:t>
            </a: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ER: 9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TOPIC: विशेषण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 TOPIC: प्रस्तावना,विश्लेषण और प्रश्नोत्तर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2215399" y="115115"/>
            <a:ext cx="590523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</a:t>
            </a:r>
            <a:r>
              <a:rPr b="1" i="0" lang="en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पाठ- 9 विशेषण</a:t>
            </a: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प्रस्तावना, विश्लेषण और प्रश्नोत्तर</a:t>
            </a:r>
            <a:br>
              <a:rPr b="1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126" name="Google Shape;12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8" y="65470"/>
            <a:ext cx="8717871" cy="5014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133" name="Google Shape;13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36" y="102923"/>
            <a:ext cx="9012328" cy="4937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140" name="Google Shape;14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94" y="80681"/>
            <a:ext cx="9074606" cy="4982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147" name="Google Shape;14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830" y="97863"/>
            <a:ext cx="8781016" cy="4928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154" name="Google Shape;15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61" y="117221"/>
            <a:ext cx="5068435" cy="4909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03853" y="117222"/>
            <a:ext cx="4668186" cy="4909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162" name="Google Shape;16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243" y="0"/>
            <a:ext cx="8896673" cy="497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169" name="Google Shape;16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043" y="106760"/>
            <a:ext cx="8709526" cy="4884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176" name="Google Shape;17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636" y="63445"/>
            <a:ext cx="4730360" cy="4998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2004" y="118849"/>
            <a:ext cx="4730360" cy="4943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184" name="Google Shape;18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520" y="71173"/>
            <a:ext cx="8618780" cy="4982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191" name="Google Shape;19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313" y="71173"/>
            <a:ext cx="8781016" cy="4999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/>
        </p:nvSpPr>
        <p:spPr>
          <a:xfrm>
            <a:off x="1097823" y="1742059"/>
            <a:ext cx="43840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002" y="4475025"/>
            <a:ext cx="782907" cy="66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257" y="102923"/>
            <a:ext cx="8976743" cy="493765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"/>
          <p:cNvSpPr txBox="1"/>
          <p:nvPr/>
        </p:nvSpPr>
        <p:spPr>
          <a:xfrm>
            <a:off x="1688079" y="1508074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शिक्षण उद्देश्य</a:t>
            </a:r>
            <a:endParaRPr b="1" i="0" sz="20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 txBox="1"/>
          <p:nvPr/>
        </p:nvSpPr>
        <p:spPr>
          <a:xfrm>
            <a:off x="1541065" y="2424783"/>
            <a:ext cx="489276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इस पाठ के माध्यम से विद्यार्थियों  ने विशेषण के परिभाषा ,भेद और प्रश्नोत्तर बारे में  ज्ञान प्राप्त करेंगे</a:t>
            </a:r>
            <a:endParaRPr/>
          </a:p>
        </p:txBody>
      </p:sp>
      <p:pic>
        <p:nvPicPr>
          <p:cNvPr id="68" name="Google Shape;6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1402" y="4627425"/>
            <a:ext cx="782907" cy="66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198" name="Google Shape;19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0473" y="118849"/>
            <a:ext cx="4656775" cy="4845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18849"/>
            <a:ext cx="4483923" cy="490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206" name="Google Shape;20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648" y="97863"/>
            <a:ext cx="8958704" cy="4821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sp>
        <p:nvSpPr>
          <p:cNvPr id="213" name="Google Shape;213;p38"/>
          <p:cNvSpPr txBox="1"/>
          <p:nvPr/>
        </p:nvSpPr>
        <p:spPr>
          <a:xfrm>
            <a:off x="3658489" y="1656738"/>
            <a:ext cx="1828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243" y="186831"/>
            <a:ext cx="8798810" cy="4795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221" name="Google Shape;22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272" y="174985"/>
            <a:ext cx="4194825" cy="4842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6524" y="210572"/>
            <a:ext cx="4488011" cy="4842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229" name="Google Shape;22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373" y="129614"/>
            <a:ext cx="8905253" cy="4884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236" name="Google Shape;23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2952" y="36860"/>
            <a:ext cx="9216952" cy="506978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1"/>
          <p:cNvSpPr txBox="1"/>
          <p:nvPr/>
        </p:nvSpPr>
        <p:spPr>
          <a:xfrm>
            <a:off x="866284" y="839065"/>
            <a:ext cx="7966016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उचित विशेषण शब्दों द्वारा रिक्त स्थान भरिए।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क) इन्हें………..पुस्तकें दे दीजिए।(कई/कुछ)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ख)तिरंगे में………..रंग होते हैं।(चार/तीन)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ग) मोर के पंख……..होते हैं।(रंग -विरंगे ,लाल)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(घ) हिमालय पर्वत बहुत. …….. है। (ऊँचा / नीचा)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ङ) शिवाजी राजा ………थे।( वीर / कायर 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च) मेरे कुरते में ……..कपड़ा लगता है।(तीन मीटर/तीन लीटर)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छ) बच्चा ………..मंजिल पर चढ़ गया।(पहली/ऊँची)</a:t>
            </a:r>
            <a:endParaRPr/>
          </a:p>
        </p:txBody>
      </p:sp>
      <p:pic>
        <p:nvPicPr>
          <p:cNvPr id="238" name="Google Shape;238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244" name="Google Shape;24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73" y="140024"/>
            <a:ext cx="8976743" cy="493765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2"/>
          <p:cNvSpPr txBox="1"/>
          <p:nvPr/>
        </p:nvSpPr>
        <p:spPr>
          <a:xfrm>
            <a:off x="2217496" y="1731244"/>
            <a:ext cx="5620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उत्तर : (क) कुछ, (ख) तीन, (ग) रंग-विरंगी,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(घ) ऊँचा, (ङ) वीर, (च) तीन मीटर</a:t>
            </a:r>
            <a:r>
              <a:rPr lang="en" sz="2400"/>
              <a:t>(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/>
              <a:t>छ)पहली</a:t>
            </a:r>
            <a:endParaRPr/>
          </a:p>
        </p:txBody>
      </p:sp>
      <p:pic>
        <p:nvPicPr>
          <p:cNvPr id="246" name="Google Shape;246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252" name="Google Shape;25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73" y="140024"/>
            <a:ext cx="8976743" cy="49376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3"/>
          <p:cNvSpPr txBox="1"/>
          <p:nvPr/>
        </p:nvSpPr>
        <p:spPr>
          <a:xfrm>
            <a:off x="1247011" y="531358"/>
            <a:ext cx="7230039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२.नीचे वॉक्स में दिए गए शब्दों में से उचित शब्द रिक्त स्थान भरिए ।</a:t>
            </a:r>
            <a:b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 दो, खुंखार, एक गिलास, मीठे, होशियार, ऊँची)</a:t>
            </a:r>
            <a:b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क) </a:t>
            </a:r>
            <a:r>
              <a:rPr b="0" i="0" lang="en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खुंखार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शेर</a:t>
            </a:r>
            <a:b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ख) </a:t>
            </a:r>
            <a:r>
              <a:rPr b="0" i="0" lang="en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होशियार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विद्यार्थी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ग) </a:t>
            </a:r>
            <a:r>
              <a:rPr b="0" i="0" lang="en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मीठे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फल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घ) </a:t>
            </a:r>
            <a:r>
              <a:rPr b="0" i="0" lang="en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दो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आइसक्रीम</a:t>
            </a:r>
            <a:b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ङ) </a:t>
            </a:r>
            <a:r>
              <a:rPr b="0" i="0" lang="en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एक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गिलास दूध</a:t>
            </a:r>
            <a:b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च) </a:t>
            </a:r>
            <a:r>
              <a:rPr b="0" i="0" lang="en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ऊँची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इमारत</a:t>
            </a:r>
            <a:endParaRPr/>
          </a:p>
        </p:txBody>
      </p:sp>
      <p:pic>
        <p:nvPicPr>
          <p:cNvPr id="254" name="Google Shape;254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60" name="Google Shape;260;p4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p4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62" name="Google Shape;26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4"/>
          <p:cNvSpPr txBox="1"/>
          <p:nvPr/>
        </p:nvSpPr>
        <p:spPr>
          <a:xfrm>
            <a:off x="3747455" y="-2231108"/>
            <a:ext cx="312077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73" y="140024"/>
            <a:ext cx="8976743" cy="4937653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4"/>
          <p:cNvSpPr txBox="1"/>
          <p:nvPr/>
        </p:nvSpPr>
        <p:spPr>
          <a:xfrm>
            <a:off x="2217496" y="1362994"/>
            <a:ext cx="4684098" cy="209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गृहकार्य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पृष्ठ संख्या ६२ प्रश्न संख्या३ ४,५ ,६  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व्याकरण कॉपी में लिखिए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002" y="4475025"/>
            <a:ext cx="782907" cy="66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72" name="Google Shape;272;p4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73" name="Google Shape;27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75" name="Google Shape;27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73" y="140024"/>
            <a:ext cx="8976743" cy="4937653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5"/>
          <p:cNvSpPr txBox="1"/>
          <p:nvPr/>
        </p:nvSpPr>
        <p:spPr>
          <a:xfrm>
            <a:off x="1573226" y="1122286"/>
            <a:ext cx="8688300" cy="9906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शिक्षण प्रतिफल</a:t>
            </a:r>
            <a:endParaRPr b="1" i="0" sz="20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45"/>
          <p:cNvSpPr txBox="1"/>
          <p:nvPr/>
        </p:nvSpPr>
        <p:spPr>
          <a:xfrm>
            <a:off x="2027806" y="2199557"/>
            <a:ext cx="430725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छात्र विशेषण,उसके भेद और प्रश्नोत्तर  -  के बारे में जानकारी प्राप्त किए</a:t>
            </a:r>
            <a:endParaRPr/>
          </a:p>
        </p:txBody>
      </p:sp>
      <p:pic>
        <p:nvPicPr>
          <p:cNvPr id="278" name="Google Shape;27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002" y="4475025"/>
            <a:ext cx="782907" cy="66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74" name="Google Shape;7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450" y="71173"/>
            <a:ext cx="8914466" cy="4973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250" y="1"/>
            <a:ext cx="8825499" cy="4991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88" name="Google Shape;8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450" y="169037"/>
            <a:ext cx="8878879" cy="4777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95" name="Google Shape;9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288" y="73469"/>
            <a:ext cx="4712567" cy="4996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9441" y="113307"/>
            <a:ext cx="4541750" cy="486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103" name="Google Shape;10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015" y="21161"/>
            <a:ext cx="4863812" cy="496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9971" y="21161"/>
            <a:ext cx="4604029" cy="496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111" name="Google Shape;11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71" y="115658"/>
            <a:ext cx="5044412" cy="4955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8616" y="115658"/>
            <a:ext cx="4375384" cy="4955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119" name="Google Shape;11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33450"/>
            <a:ext cx="8832300" cy="4839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