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iyjfsHdB3spX0cbwVD0DS3AsBJ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4693" y="995120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365574" y="1512190"/>
            <a:ext cx="4455156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13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अभ्यास कार्य 4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लघुत्तरीय, वचन बदलिए, पर्यायवाची शब्द, शब्दावली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761541" y="292913"/>
            <a:ext cx="459068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पाठ - १३ जीव दया 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व्याकरण – वचन, पर्यायवाची शब्द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514389" y="1283318"/>
            <a:ext cx="6531787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1514389" y="1742059"/>
            <a:ext cx="4804253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 भंडार वृद्धि करना 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अभ्यास कार्य के माध्यम से छात्रों को परीक्षा के लिए प्रस्तुत करना।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9"/>
          <p:cNvSpPr txBox="1"/>
          <p:nvPr/>
        </p:nvSpPr>
        <p:spPr>
          <a:xfrm>
            <a:off x="1120980" y="986700"/>
            <a:ext cx="7820175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1 ) निम्मलिखित प्रश्नो के उतर लिखें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 ) युधिष्ठिर अपने पाँचों भाइयों के साथ कहाँ गए थे?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युधिष्ठिर के स्वभाव की कोई दो विशेषताएँ लिखिए।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देवता युधिष्ठिर को कहाँ ले जाना चाहते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घ) अंत में देवताओं ने क्या निर्णय लिया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0"/>
          <p:cNvSpPr txBox="1"/>
          <p:nvPr/>
        </p:nvSpPr>
        <p:spPr>
          <a:xfrm>
            <a:off x="1120980" y="986700"/>
            <a:ext cx="7820175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1 )क ) युधिष्ठिर अपने पाँचों भाइयों के साथ कहाँ गए थे?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उ-युधिष्ठिर अपने पाँचों भाइयों के साथ हिमालय गए थे। ख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युधिष्ठिर के स्वभाव की कोई दो विशेषताएँ लिखिए।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-युधिष्ठिर स्वभाव में दयालु और धर्मनिष्ठ थे।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देवता युधिष्ठिर को कहाँ ले जाना चाहते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देवता युधिष्ठिर को स्वर्ग ले जाना चाहते थे।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घ) अंत में देवताओं ने क्या निर्णय लिया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अंत में देवताओं ने युधिष्ठिर को कुत्ते के साथ स्वर्ग में प्रवेश करने की निर्णय लिये।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1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"/>
          <p:cNvSpPr txBox="1"/>
          <p:nvPr/>
        </p:nvSpPr>
        <p:spPr>
          <a:xfrm>
            <a:off x="1253542" y="1228834"/>
            <a:ext cx="628194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2 )निम्नलिखित प्रश्नों के उत्तर विस्तार पूर्वक लिखिए</a:t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पर्व किस प्रकार से हमारे जीवन में आनंद लाते हैं? लिखिए।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उत्तर-पर्व हमारे जीवन में आनंद लाते  हैं और साथ ही हमें बहुत सारे ज्ञान भी मिलते हैं। बहुत सारी बातें रीति-रिवाज सीखने और देखने को मिलते है। सभी पर्व मानवीय गुणों को स्थापित कर लोगों में प्रेम एकता व सद्भाव को बढ़ाने का संदेश देते हैं। पर्व ही हैं जो परिवारों और समाज को जोड़ते हैं।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/>
        </p:nvSpPr>
        <p:spPr>
          <a:xfrm>
            <a:off x="2500052" y="1309768"/>
            <a:ext cx="4143895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पर्यायवाची शब्द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.आँख –नेत्र, नयन, लोचन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आग –अग्नि, पावक, अनल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.मनुष्य – आदमी ‘ नर, पुरुष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 . स्त्री -नारी ,महिला  , औरत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 .तट- तीर, कूल , किनारा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 . गुरु –आचार्य, शिक्षक, अध्यापक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 चाँद –चंद्रमा, शशि, राकेश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3"/>
          <p:cNvSpPr txBox="1"/>
          <p:nvPr/>
        </p:nvSpPr>
        <p:spPr>
          <a:xfrm>
            <a:off x="2500052" y="1309768"/>
            <a:ext cx="4143895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पर्यायवाची शब्द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.आँख –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आग –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.मनुष्य –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 . स्त्री 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 .तट-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 . गुरु 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 चाँद –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4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4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4"/>
          <p:cNvSpPr txBox="1"/>
          <p:nvPr/>
        </p:nvSpPr>
        <p:spPr>
          <a:xfrm>
            <a:off x="2146052" y="909417"/>
            <a:ext cx="2844979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सड़क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दवाई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रुपया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बगीचा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बिल्ली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चिड़िया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स्त्री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कुरसी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तिनका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4"/>
          <p:cNvSpPr txBox="1"/>
          <p:nvPr/>
        </p:nvSpPr>
        <p:spPr>
          <a:xfrm>
            <a:off x="4124584" y="909417"/>
            <a:ext cx="1732895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सड़कें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दवाइयाँ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रुपए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बगीचे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बिल्लियाँ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चिड़ियाँ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स्त्रियाँ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कुरसियाँ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तिनके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4"/>
          <p:cNvSpPr txBox="1"/>
          <p:nvPr/>
        </p:nvSpPr>
        <p:spPr>
          <a:xfrm>
            <a:off x="-229358" y="402307"/>
            <a:ext cx="322308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वचन बदलिए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5"/>
          <p:cNvSpPr txBox="1"/>
          <p:nvPr/>
        </p:nvSpPr>
        <p:spPr>
          <a:xfrm>
            <a:off x="1215976" y="1581089"/>
            <a:ext cx="8688300" cy="26804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छात्र पाठ 10 ,12, 13 और व्याकरण का अभ्यास परीक्षा 2 के माध्यम से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परीक्षा के लिए  प्रस्तुत हुए।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