
<file path=[Content_Types].xml><?xml version="1.0" encoding="utf-8"?>
<Types xmlns="http://schemas.openxmlformats.org/package/2006/content-types">
  <Default ContentType="image/jpeg" Extension="jpg"/>
  <Default ContentType="application/xml" Extension="xml"/>
  <Default ContentType="application/vnd.openxmlformats-package.relationships+xml" Extension="rels"/>
  <Override ContentType="application/vnd.openxmlformats-officedocument.presentationml.notesSlide+xml" PartName="/ppt/notesSlides/notesSlide6.xml"/>
  <Override ContentType="application/vnd.openxmlformats-officedocument.presentationml.notesSlide+xml" PartName="/ppt/notesSlides/notesSlide13.xml"/>
  <Override ContentType="application/vnd.openxmlformats-officedocument.presentationml.notesSlide+xml" PartName="/ppt/notesSlides/notesSlide1.xml"/>
  <Override ContentType="application/vnd.openxmlformats-officedocument.presentationml.notesSlide+xml" PartName="/ppt/notesSlides/notesSlide3.xml"/>
  <Override ContentType="application/vnd.openxmlformats-officedocument.presentationml.notesSlide+xml" PartName="/ppt/notesSlides/notesSlide9.xml"/>
  <Override ContentType="application/vnd.openxmlformats-officedocument.presentationml.notesSlide+xml" PartName="/ppt/notesSlides/notesSlide15.xml"/>
  <Override ContentType="application/vnd.openxmlformats-officedocument.presentationml.notesSlide+xml" PartName="/ppt/notesSlides/notesSlide7.xml"/>
  <Override ContentType="application/vnd.openxmlformats-officedocument.presentationml.notesSlide+xml" PartName="/ppt/notesSlides/notesSlide11.xml"/>
  <Override ContentType="application/vnd.openxmlformats-officedocument.presentationml.notesSlide+xml" PartName="/ppt/notesSlides/notesSlide5.xml"/>
  <Override ContentType="application/vnd.openxmlformats-officedocument.presentationml.notesSlide+xml" PartName="/ppt/notesSlides/notesSlide12.xml"/>
  <Override ContentType="application/vnd.openxmlformats-officedocument.presentationml.notesSlide+xml" PartName="/ppt/notesSlides/notesSlide17.xml"/>
  <Override ContentType="application/vnd.openxmlformats-officedocument.presentationml.notesSlide+xml" PartName="/ppt/notesSlides/notesSlide16.xml"/>
  <Override ContentType="application/vnd.openxmlformats-officedocument.presentationml.notesSlide+xml" PartName="/ppt/notesSlides/notesSlide8.xml"/>
  <Override ContentType="application/vnd.openxmlformats-officedocument.presentationml.notesSlide+xml" PartName="/ppt/notesSlides/notesSlide14.xml"/>
  <Override ContentType="application/vnd.openxmlformats-officedocument.presentationml.notesSlide+xml" PartName="/ppt/notesSlides/notesSlide2.xml"/>
  <Override ContentType="application/vnd.openxmlformats-officedocument.presentationml.notesSlide+xml" PartName="/ppt/notesSlides/notesSlide4.xml"/>
  <Override ContentType="application/vnd.openxmlformats-officedocument.presentationml.notesSlide+xml" PartName="/ppt/notesSlides/notesSlide10.xml"/>
  <Override ContentType="application/vnd.openxmlformats-officedocument.presentationml.slideLayout+xml" PartName="/ppt/slideLayouts/slideLayout3.xml"/>
  <Override ContentType="application/vnd.openxmlformats-officedocument.presentationml.slideLayout+xml" PartName="/ppt/slideLayouts/slideLayout4.xml"/>
  <Override ContentType="application/vnd.openxmlformats-officedocument.presentationml.slideLayout+xml" PartName="/ppt/slideLayouts/slideLayout5.xml"/>
  <Override ContentType="application/vnd.openxmlformats-officedocument.presentationml.slideLayout+xml" PartName="/ppt/slideLayouts/slideLayout2.xml"/>
  <Override ContentType="application/vnd.openxmlformats-officedocument.presentationml.slideLayout+xml" PartName="/ppt/slideLayouts/slideLayout11.xml"/>
  <Override ContentType="application/vnd.openxmlformats-officedocument.presentationml.slideLayout+xml" PartName="/ppt/slideLayouts/slideLayout1.xml"/>
  <Override ContentType="application/vnd.openxmlformats-officedocument.presentationml.slideLayout+xml" PartName="/ppt/slideLayouts/slideLayout10.xml"/>
  <Override ContentType="application/vnd.openxmlformats-officedocument.presentationml.slideLayout+xml" PartName="/ppt/slideLayouts/slideLayout7.xml"/>
  <Override ContentType="application/vnd.openxmlformats-officedocument.presentationml.slideLayout+xml" PartName="/ppt/slideLayouts/slideLayout6.xml"/>
  <Override ContentType="application/vnd.openxmlformats-officedocument.presentationml.slideLayout+xml" PartName="/ppt/slideLayouts/slideLayout8.xml"/>
  <Override ContentType="application/vnd.openxmlformats-officedocument.presentationml.slideLayout+xml" PartName="/ppt/slideLayouts/slideLayout9.xml"/>
  <Override ContentType="application/vnd.openxmlformats-officedocument.presentationml.slideMaster+xml" PartName="/ppt/slideMasters/slideMaster1.xml"/>
  <Override ContentType="application/binary" PartName="/ppt/metadata"/>
  <Override ContentType="application/vnd.openxmlformats-officedocument.presentationml.slide+xml" PartName="/ppt/slides/slide4.xml"/>
  <Override ContentType="application/vnd.openxmlformats-officedocument.presentationml.slide+xml" PartName="/ppt/slides/slide11.xml"/>
  <Override ContentType="application/vnd.openxmlformats-officedocument.presentationml.slide+xml" PartName="/ppt/slides/slide1.xml"/>
  <Override ContentType="application/vnd.openxmlformats-officedocument.presentationml.slide+xml" PartName="/ppt/slides/slide3.xml"/>
  <Override ContentType="application/vnd.openxmlformats-officedocument.presentationml.slide+xml" PartName="/ppt/slides/slide9.xml"/>
  <Override ContentType="application/vnd.openxmlformats-officedocument.presentationml.slide+xml" PartName="/ppt/slides/slide13.xml"/>
  <Override ContentType="application/vnd.openxmlformats-officedocument.presentationml.slide+xml" PartName="/ppt/slides/slide5.xml"/>
  <Override ContentType="application/vnd.openxmlformats-officedocument.presentationml.slide+xml" PartName="/ppt/slides/slide7.xml"/>
  <Override ContentType="application/vnd.openxmlformats-officedocument.presentationml.slide+xml" PartName="/ppt/slides/slide15.xml"/>
  <Override ContentType="application/vnd.openxmlformats-officedocument.presentationml.slide+xml" PartName="/ppt/slides/slide12.xml"/>
  <Override ContentType="application/vnd.openxmlformats-officedocument.presentationml.slide+xml" PartName="/ppt/slides/slide17.xml"/>
  <Override ContentType="application/vnd.openxmlformats-officedocument.presentationml.slide+xml" PartName="/ppt/slides/slide10.xml"/>
  <Override ContentType="application/vnd.openxmlformats-officedocument.presentationml.slide+xml" PartName="/ppt/slides/slide2.xml"/>
  <Override ContentType="application/vnd.openxmlformats-officedocument.presentationml.slide+xml" PartName="/ppt/slides/slide6.xml"/>
  <Override ContentType="application/vnd.openxmlformats-officedocument.presentationml.slide+xml" PartName="/ppt/slides/slide16.xml"/>
  <Override ContentType="application/vnd.openxmlformats-officedocument.presentationml.slide+xml" PartName="/ppt/slides/slide8.xml"/>
  <Override ContentType="application/vnd.openxmlformats-officedocument.presentationml.slide+xml" PartName="/ppt/slides/slide14.xml"/>
  <Override ContentType="application/vnd.openxmlformats-officedocument.presentationml.notesMaster+xml" PartName="/ppt/notesMasters/notesMaster1.xml"/>
  <Override ContentType="application/vnd.openxmlformats-package.core-properties+xml" PartName="/docProps/core.xml"/>
  <Override ContentType="application/vnd.openxmlformats-officedocument.presentationml.presentation.main+xml" PartName="/ppt/presentation.xml"/>
  <Override ContentType="application/vnd.openxmlformats-officedocument.presentationml.presProps+xml" PartName="/ppt/presProps.xml"/>
  <Override ContentType="application/vnd.openxmlformats-officedocument.theme+xml" PartName="/ppt/theme/theme1.xml"/>
  <Override ContentType="application/vnd.openxmlformats-officedocument.theme+xml" PartName="/ppt/theme/theme2.xml"/>
  <Override ContentType="application/vnd.openxmlformats-officedocument.presentationml.viewProps+xml" PartName="/ppt/viewProps.xml"/>
</Types>
</file>

<file path=_rels/.rels><?xml version="1.0" encoding="UTF-8" standalone="yes"?><Relationships xmlns="http://schemas.openxmlformats.org/package/2006/relationships"><Relationship Id="rId1" Type="http://schemas.openxmlformats.org/package/2006/relationships/metadata/core-properties" Target="docProps/core.xml"/><Relationship Id="rId2"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autoCompressPictures="0" strictFirstAndLastChars="0" saveSubsetFonts="1">
  <p:sldMasterIdLst>
    <p:sldMasterId id="2147483648" r:id="rId4"/>
  </p:sldMasterIdLst>
  <p:notesMasterIdLst>
    <p:notesMasterId r:id="rId5"/>
  </p:notesMasterIdLst>
  <p:sldIdLst>
    <p:sldId id="256" r:id="rId6"/>
    <p:sldId id="257" r:id="rId7"/>
    <p:sldId id="258" r:id="rId8"/>
    <p:sldId id="259" r:id="rId9"/>
    <p:sldId id="260" r:id="rId10"/>
    <p:sldId id="261" r:id="rId11"/>
    <p:sldId id="262" r:id="rId12"/>
    <p:sldId id="263" r:id="rId13"/>
    <p:sldId id="264" r:id="rId14"/>
    <p:sldId id="265" r:id="rId15"/>
    <p:sldId id="266" r:id="rId16"/>
    <p:sldId id="267" r:id="rId17"/>
    <p:sldId id="268" r:id="rId18"/>
    <p:sldId id="269" r:id="rId19"/>
    <p:sldId id="270" r:id="rId20"/>
    <p:sldId id="271" r:id="rId21"/>
    <p:sldId id="272" r:id="rId22"/>
  </p:sldIdLst>
  <p:sldSz cy="5143500" cx="9144000"/>
  <p:notesSz cx="6858000" cy="9144000"/>
  <p:defaultText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defaultTextStyle>
  <p:extLst>
    <p:ext uri="{EFAFB233-063F-42B5-8137-9DF3F51BA10A}">
      <p15:sldGuideLst>
        <p15:guide id="1" orient="horz" pos="1620">
          <p15:clr>
            <a:srgbClr val="A4A3A4"/>
          </p15:clr>
        </p15:guide>
        <p15:guide id="2" pos="2880">
          <p15:clr>
            <a:srgbClr val="A4A3A4"/>
          </p15:clr>
        </p15:guide>
      </p15:sldGuideLst>
    </p:ext>
    <p:ext uri="http://customooxmlschemas.google.com/">
      <go:slidesCustomData xmlns:go="http://customooxmlschemas.google.com/" r:id="rId23" roundtripDataSignature="AMtx7mil8DlL/oSNcOOe2q7jk5fgfZc4Dg=="/>
    </p:ext>
  </p:extLst>
</p:presentation>
</file>

<file path=ppt/presProps.xml><?xml version="1.0" encoding="utf-8"?>
<p:presentation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file>

<file path=ppt/viewProps.xml><?xml version="1.0" encoding="utf-8"?>
<p:viewP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Comments="0">
  <p:slideViewPr>
    <p:cSldViewPr snapToGrid="0">
      <p:cViewPr varScale="1">
        <p:scale>
          <a:sx n="100" d="100"/>
          <a:sy n="100" d="100"/>
        </p:scale>
        <p:origin x="0" y="0"/>
      </p:cViewPr>
      <p:guideLst>
        <p:guide pos="1620" orient="horz"/>
        <p:guide pos="2880"/>
      </p:guideLst>
    </p:cSldViewPr>
  </p:slideViewPr>
</p:viewPr>
</file>

<file path=ppt/_rels/presentation.xml.rels><?xml version="1.0" encoding="UTF-8" standalone="yes"?><Relationships xmlns="http://schemas.openxmlformats.org/package/2006/relationships"><Relationship Id="rId20" Type="http://schemas.openxmlformats.org/officeDocument/2006/relationships/slide" Target="slides/slide15.xml"/><Relationship Id="rId11" Type="http://schemas.openxmlformats.org/officeDocument/2006/relationships/slide" Target="slides/slide6.xml"/><Relationship Id="rId22" Type="http://schemas.openxmlformats.org/officeDocument/2006/relationships/slide" Target="slides/slide17.xml"/><Relationship Id="rId10" Type="http://schemas.openxmlformats.org/officeDocument/2006/relationships/slide" Target="slides/slide5.xml"/><Relationship Id="rId21" Type="http://schemas.openxmlformats.org/officeDocument/2006/relationships/slide" Target="slides/slide16.xml"/><Relationship Id="rId13" Type="http://schemas.openxmlformats.org/officeDocument/2006/relationships/slide" Target="slides/slide8.xml"/><Relationship Id="rId12" Type="http://schemas.openxmlformats.org/officeDocument/2006/relationships/slide" Target="slides/slide7.xml"/><Relationship Id="rId23" Type="http://customschemas.google.com/relationships/presentationmetadata" Target="metadata"/><Relationship Id="rId1" Type="http://schemas.openxmlformats.org/officeDocument/2006/relationships/theme" Target="theme/theme2.xml"/><Relationship Id="rId2" Type="http://schemas.openxmlformats.org/officeDocument/2006/relationships/viewProps" Target="viewProps.xml"/><Relationship Id="rId3" Type="http://schemas.openxmlformats.org/officeDocument/2006/relationships/presProps" Target="presProps.xml"/><Relationship Id="rId4" Type="http://schemas.openxmlformats.org/officeDocument/2006/relationships/slideMaster" Target="slideMasters/slideMaster1.xml"/><Relationship Id="rId9" Type="http://schemas.openxmlformats.org/officeDocument/2006/relationships/slide" Target="slides/slide4.xml"/><Relationship Id="rId15" Type="http://schemas.openxmlformats.org/officeDocument/2006/relationships/slide" Target="slides/slide10.xml"/><Relationship Id="rId14" Type="http://schemas.openxmlformats.org/officeDocument/2006/relationships/slide" Target="slides/slide9.xml"/><Relationship Id="rId17" Type="http://schemas.openxmlformats.org/officeDocument/2006/relationships/slide" Target="slides/slide12.xml"/><Relationship Id="rId16" Type="http://schemas.openxmlformats.org/officeDocument/2006/relationships/slide" Target="slides/slide11.xml"/><Relationship Id="rId5" Type="http://schemas.openxmlformats.org/officeDocument/2006/relationships/notesMaster" Target="notesMasters/notesMaster1.xml"/><Relationship Id="rId19" Type="http://schemas.openxmlformats.org/officeDocument/2006/relationships/slide" Target="slides/slide14.xml"/><Relationship Id="rId6" Type="http://schemas.openxmlformats.org/officeDocument/2006/relationships/slide" Target="slides/slide1.xml"/><Relationship Id="rId18" Type="http://schemas.openxmlformats.org/officeDocument/2006/relationships/slide" Target="slides/slide13.xml"/><Relationship Id="rId7" Type="http://schemas.openxmlformats.org/officeDocument/2006/relationships/slide" Target="slides/slide2.xml"/><Relationship Id="rId8" Type="http://schemas.openxmlformats.org/officeDocument/2006/relationships/slide" Target="slides/slide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1.xml"/></Relationships>
</file>

<file path=ppt/notesMasters/notesMaster1.xml><?xml version="1.0" encoding="utf-8"?>
<p:notes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bg>
      <p:bgPr>
        <a:solidFill>
          <a:schemeClr val="lt1"/>
        </a:solidFill>
      </p:bgPr>
    </p:bg>
    <p:spTree>
      <p:nvGrpSpPr>
        <p:cNvPr id="2" name="Shape 2"/>
        <p:cNvGrpSpPr/>
        <p:nvPr/>
      </p:nvGrpSpPr>
      <p:grpSpPr>
        <a:xfrm>
          <a:off x="0" y="0"/>
          <a:ext cx="0" cy="0"/>
          <a:chOff x="0" y="0"/>
          <a:chExt cx="0" cy="0"/>
        </a:xfrm>
      </p:grpSpPr>
      <p:sp>
        <p:nvSpPr>
          <p:cNvPr id="3" name="Google Shape;3;n"/>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4" name="Google Shape;4;n"/>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lvl1pPr indent="-298450" lvl="0" marL="457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1pPr>
            <a:lvl2pPr indent="-298450" lvl="1" marL="914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2pPr>
            <a:lvl3pPr indent="-298450" lvl="2" marL="1371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3pPr>
            <a:lvl4pPr indent="-298450" lvl="3" marL="1828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4pPr>
            <a:lvl5pPr indent="-298450" lvl="4" marL="22860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5pPr>
            <a:lvl6pPr indent="-298450" lvl="5" marL="27432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6pPr>
            <a:lvl7pPr indent="-298450" lvl="6" marL="32004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7pPr>
            <a:lvl8pPr indent="-298450" lvl="7" marL="36576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8pPr>
            <a:lvl9pPr indent="-298450" lvl="8" marL="4114800" marR="0" rtl="0" algn="l">
              <a:lnSpc>
                <a:spcPct val="100000"/>
              </a:lnSpc>
              <a:spcBef>
                <a:spcPts val="0"/>
              </a:spcBef>
              <a:spcAft>
                <a:spcPts val="0"/>
              </a:spcAft>
              <a:buClr>
                <a:srgbClr val="000000"/>
              </a:buClr>
              <a:buSzPts val="1100"/>
              <a:buFont typeface="Arial"/>
              <a:buChar char="■"/>
              <a:defRPr b="0" i="0" sz="1100" u="none" cap="none" strike="noStrike">
                <a:solidFill>
                  <a:srgbClr val="000000"/>
                </a:solidFill>
                <a:latin typeface="Arial"/>
                <a:ea typeface="Arial"/>
                <a:cs typeface="Arial"/>
                <a:sym typeface="Arial"/>
              </a:defRPr>
            </a:lvl9pPr>
          </a:lstStyle>
          <a:p/>
        </p:txBody>
      </p:sp>
    </p:spTree>
  </p:cSld>
  <p:clrMap accent1="accent1" accent2="accent2" accent3="accent3" accent4="accent4" accent5="accent5" accent6="accent6" bg1="lt1" bg2="dk2" tx1="dk1" tx2="lt2" folHlink="folHlink" hlink="hlink"/>
  <p:notes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0" name="Shape 50"/>
        <p:cNvGrpSpPr/>
        <p:nvPr/>
      </p:nvGrpSpPr>
      <p:grpSpPr>
        <a:xfrm>
          <a:off x="0" y="0"/>
          <a:ext cx="0" cy="0"/>
          <a:chOff x="0" y="0"/>
          <a:chExt cx="0" cy="0"/>
        </a:xfrm>
      </p:grpSpPr>
      <p:sp>
        <p:nvSpPr>
          <p:cNvPr id="51" name="Google Shape;51;p1: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52" name="Google Shape;52;p1: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41" name="Shape 141"/>
        <p:cNvGrpSpPr/>
        <p:nvPr/>
      </p:nvGrpSpPr>
      <p:grpSpPr>
        <a:xfrm>
          <a:off x="0" y="0"/>
          <a:ext cx="0" cy="0"/>
          <a:chOff x="0" y="0"/>
          <a:chExt cx="0" cy="0"/>
        </a:xfrm>
      </p:grpSpPr>
      <p:sp>
        <p:nvSpPr>
          <p:cNvPr id="142" name="Google Shape;142;p26: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43" name="Google Shape;143;p26: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1.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52" name="Shape 152"/>
        <p:cNvGrpSpPr/>
        <p:nvPr/>
      </p:nvGrpSpPr>
      <p:grpSpPr>
        <a:xfrm>
          <a:off x="0" y="0"/>
          <a:ext cx="0" cy="0"/>
          <a:chOff x="0" y="0"/>
          <a:chExt cx="0" cy="0"/>
        </a:xfrm>
      </p:grpSpPr>
      <p:sp>
        <p:nvSpPr>
          <p:cNvPr id="153" name="Google Shape;153;p27: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54" name="Google Shape;154;p27: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63" name="Shape 163"/>
        <p:cNvGrpSpPr/>
        <p:nvPr/>
      </p:nvGrpSpPr>
      <p:grpSpPr>
        <a:xfrm>
          <a:off x="0" y="0"/>
          <a:ext cx="0" cy="0"/>
          <a:chOff x="0" y="0"/>
          <a:chExt cx="0" cy="0"/>
        </a:xfrm>
      </p:grpSpPr>
      <p:sp>
        <p:nvSpPr>
          <p:cNvPr id="164" name="Google Shape;164;p28: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65" name="Google Shape;165;p28: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74" name="Shape 174"/>
        <p:cNvGrpSpPr/>
        <p:nvPr/>
      </p:nvGrpSpPr>
      <p:grpSpPr>
        <a:xfrm>
          <a:off x="0" y="0"/>
          <a:ext cx="0" cy="0"/>
          <a:chOff x="0" y="0"/>
          <a:chExt cx="0" cy="0"/>
        </a:xfrm>
      </p:grpSpPr>
      <p:sp>
        <p:nvSpPr>
          <p:cNvPr id="175" name="Google Shape;175;p2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76" name="Google Shape;176;p2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85" name="Shape 185"/>
        <p:cNvGrpSpPr/>
        <p:nvPr/>
      </p:nvGrpSpPr>
      <p:grpSpPr>
        <a:xfrm>
          <a:off x="0" y="0"/>
          <a:ext cx="0" cy="0"/>
          <a:chOff x="0" y="0"/>
          <a:chExt cx="0" cy="0"/>
        </a:xfrm>
      </p:grpSpPr>
      <p:sp>
        <p:nvSpPr>
          <p:cNvPr id="186" name="Google Shape;186;p3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87" name="Google Shape;187;p3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96" name="Shape 196"/>
        <p:cNvGrpSpPr/>
        <p:nvPr/>
      </p:nvGrpSpPr>
      <p:grpSpPr>
        <a:xfrm>
          <a:off x="0" y="0"/>
          <a:ext cx="0" cy="0"/>
          <a:chOff x="0" y="0"/>
          <a:chExt cx="0" cy="0"/>
        </a:xfrm>
      </p:grpSpPr>
      <p:sp>
        <p:nvSpPr>
          <p:cNvPr id="197" name="Google Shape;197;p3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98" name="Google Shape;198;p3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06" name="Shape 206"/>
        <p:cNvGrpSpPr/>
        <p:nvPr/>
      </p:nvGrpSpPr>
      <p:grpSpPr>
        <a:xfrm>
          <a:off x="0" y="0"/>
          <a:ext cx="0" cy="0"/>
          <a:chOff x="0" y="0"/>
          <a:chExt cx="0" cy="0"/>
        </a:xfrm>
      </p:grpSpPr>
      <p:sp>
        <p:nvSpPr>
          <p:cNvPr id="207" name="Google Shape;207;p3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208" name="Google Shape;208;p3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1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217" name="Shape 217"/>
        <p:cNvGrpSpPr/>
        <p:nvPr/>
      </p:nvGrpSpPr>
      <p:grpSpPr>
        <a:xfrm>
          <a:off x="0" y="0"/>
          <a:ext cx="0" cy="0"/>
          <a:chOff x="0" y="0"/>
          <a:chExt cx="0" cy="0"/>
        </a:xfrm>
      </p:grpSpPr>
      <p:sp>
        <p:nvSpPr>
          <p:cNvPr id="218" name="Google Shape;218;p6: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219" name="Google Shape;219;p6: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59" name="Shape 59"/>
        <p:cNvGrpSpPr/>
        <p:nvPr/>
      </p:nvGrpSpPr>
      <p:grpSpPr>
        <a:xfrm>
          <a:off x="0" y="0"/>
          <a:ext cx="0" cy="0"/>
          <a:chOff x="0" y="0"/>
          <a:chExt cx="0" cy="0"/>
        </a:xfrm>
      </p:grpSpPr>
      <p:sp>
        <p:nvSpPr>
          <p:cNvPr id="60" name="Google Shape;60;p2:notes"/>
          <p:cNvSpPr/>
          <p:nvPr>
            <p:ph idx="2" type="sldImg"/>
          </p:nvPr>
        </p:nvSpPr>
        <p:spPr>
          <a:xfrm>
            <a:off x="381000" y="685800"/>
            <a:ext cx="6096000" cy="3429000"/>
          </a:xfrm>
          <a:custGeom>
            <a:rect b="b" l="l" r="r" t="t"/>
            <a:pathLst>
              <a:path extrusionOk="0" h="120000" w="120000">
                <a:moveTo>
                  <a:pt x="0" y="0"/>
                </a:moveTo>
                <a:lnTo>
                  <a:pt x="120000" y="0"/>
                </a:lnTo>
                <a:lnTo>
                  <a:pt x="120000" y="120000"/>
                </a:lnTo>
                <a:lnTo>
                  <a:pt x="0" y="120000"/>
                </a:lnTo>
                <a:close/>
              </a:path>
            </a:pathLst>
          </a:custGeom>
          <a:noFill/>
          <a:ln cap="flat" cmpd="sng" w="9525">
            <a:solidFill>
              <a:srgbClr val="000000"/>
            </a:solidFill>
            <a:prstDash val="solid"/>
            <a:round/>
            <a:headEnd len="sm" w="sm" type="none"/>
            <a:tailEnd len="sm" w="sm" type="none"/>
          </a:ln>
        </p:spPr>
      </p:sp>
      <p:sp>
        <p:nvSpPr>
          <p:cNvPr id="61" name="Google Shape;61;p2:notes"/>
          <p:cNvSpPr txBox="1"/>
          <p:nvPr>
            <p:ph idx="1" type="body"/>
          </p:nvPr>
        </p:nvSpPr>
        <p:spPr>
          <a:xfrm>
            <a:off x="685800" y="4343400"/>
            <a:ext cx="5486400" cy="41148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1100"/>
              <a:buNone/>
            </a:pPr>
            <a:r>
              <a:t/>
            </a: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69" name="Shape 69"/>
        <p:cNvGrpSpPr/>
        <p:nvPr/>
      </p:nvGrpSpPr>
      <p:grpSpPr>
        <a:xfrm>
          <a:off x="0" y="0"/>
          <a:ext cx="0" cy="0"/>
          <a:chOff x="0" y="0"/>
          <a:chExt cx="0" cy="0"/>
        </a:xfrm>
      </p:grpSpPr>
      <p:sp>
        <p:nvSpPr>
          <p:cNvPr id="70" name="Google Shape;70;p19: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71" name="Google Shape;71;p19: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4.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78" name="Shape 78"/>
        <p:cNvGrpSpPr/>
        <p:nvPr/>
      </p:nvGrpSpPr>
      <p:grpSpPr>
        <a:xfrm>
          <a:off x="0" y="0"/>
          <a:ext cx="0" cy="0"/>
          <a:chOff x="0" y="0"/>
          <a:chExt cx="0" cy="0"/>
        </a:xfrm>
      </p:grpSpPr>
      <p:sp>
        <p:nvSpPr>
          <p:cNvPr id="79" name="Google Shape;79;p20: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0" name="Google Shape;80;p20: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5.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86" name="Shape 86"/>
        <p:cNvGrpSpPr/>
        <p:nvPr/>
      </p:nvGrpSpPr>
      <p:grpSpPr>
        <a:xfrm>
          <a:off x="0" y="0"/>
          <a:ext cx="0" cy="0"/>
          <a:chOff x="0" y="0"/>
          <a:chExt cx="0" cy="0"/>
        </a:xfrm>
      </p:grpSpPr>
      <p:sp>
        <p:nvSpPr>
          <p:cNvPr id="87" name="Google Shape;87;p21: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88" name="Google Shape;88;p21: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6.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97" name="Shape 97"/>
        <p:cNvGrpSpPr/>
        <p:nvPr/>
      </p:nvGrpSpPr>
      <p:grpSpPr>
        <a:xfrm>
          <a:off x="0" y="0"/>
          <a:ext cx="0" cy="0"/>
          <a:chOff x="0" y="0"/>
          <a:chExt cx="0" cy="0"/>
        </a:xfrm>
      </p:grpSpPr>
      <p:sp>
        <p:nvSpPr>
          <p:cNvPr id="98" name="Google Shape;98;p22: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99" name="Google Shape;99;p22: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7.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08" name="Shape 108"/>
        <p:cNvGrpSpPr/>
        <p:nvPr/>
      </p:nvGrpSpPr>
      <p:grpSpPr>
        <a:xfrm>
          <a:off x="0" y="0"/>
          <a:ext cx="0" cy="0"/>
          <a:chOff x="0" y="0"/>
          <a:chExt cx="0" cy="0"/>
        </a:xfrm>
      </p:grpSpPr>
      <p:sp>
        <p:nvSpPr>
          <p:cNvPr id="109" name="Google Shape;109;p23: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10" name="Google Shape;110;p23: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8.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19" name="Shape 119"/>
        <p:cNvGrpSpPr/>
        <p:nvPr/>
      </p:nvGrpSpPr>
      <p:grpSpPr>
        <a:xfrm>
          <a:off x="0" y="0"/>
          <a:ext cx="0" cy="0"/>
          <a:chOff x="0" y="0"/>
          <a:chExt cx="0" cy="0"/>
        </a:xfrm>
      </p:grpSpPr>
      <p:sp>
        <p:nvSpPr>
          <p:cNvPr id="120" name="Google Shape;120;p24: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21" name="Google Shape;121;p24: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notesSlides/notesSlide9.xml><?xml version="1.0" encoding="utf-8"?>
<p:notes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showMasterPhAnim="0" showMasterSp="0">
  <p:cSld>
    <p:spTree>
      <p:nvGrpSpPr>
        <p:cNvPr id="130" name="Shape 130"/>
        <p:cNvGrpSpPr/>
        <p:nvPr/>
      </p:nvGrpSpPr>
      <p:grpSpPr>
        <a:xfrm>
          <a:off x="0" y="0"/>
          <a:ext cx="0" cy="0"/>
          <a:chOff x="0" y="0"/>
          <a:chExt cx="0" cy="0"/>
        </a:xfrm>
      </p:grpSpPr>
      <p:sp>
        <p:nvSpPr>
          <p:cNvPr id="131" name="Google Shape;131;p25:notes"/>
          <p:cNvSpPr txBox="1"/>
          <p:nvPr>
            <p:ph idx="1" type="body"/>
          </p:nvPr>
        </p:nvSpPr>
        <p:spPr>
          <a:xfrm>
            <a:off x="685800" y="4343400"/>
            <a:ext cx="5486400" cy="4114800"/>
          </a:xfrm>
          <a:prstGeom prst="rect">
            <a:avLst/>
          </a:prstGeom>
        </p:spPr>
        <p:txBody>
          <a:bodyPr anchorCtr="0" anchor="t" bIns="91425" lIns="91425" spcFirstLastPara="1" rIns="91425" wrap="square" tIns="91425">
            <a:noAutofit/>
          </a:bodyPr>
          <a:lstStyle/>
          <a:p>
            <a:pPr indent="0" lvl="0" marL="0" rtl="0" algn="l">
              <a:spcBef>
                <a:spcPts val="0"/>
              </a:spcBef>
              <a:spcAft>
                <a:spcPts val="0"/>
              </a:spcAft>
              <a:buNone/>
            </a:pPr>
            <a:r>
              <a:t/>
            </a:r>
            <a:endParaRPr/>
          </a:p>
        </p:txBody>
      </p:sp>
      <p:sp>
        <p:nvSpPr>
          <p:cNvPr id="132" name="Google Shape;132;p25:notes"/>
          <p:cNvSpPr/>
          <p:nvPr>
            <p:ph idx="2" type="sldImg"/>
          </p:nvPr>
        </p:nvSpPr>
        <p:spPr>
          <a:xfrm>
            <a:off x="381300" y="685800"/>
            <a:ext cx="6096075" cy="3429000"/>
          </a:xfrm>
          <a:custGeom>
            <a:rect b="b" l="l" r="r" t="t"/>
            <a:pathLst>
              <a:path extrusionOk="0" h="120000" w="120000">
                <a:moveTo>
                  <a:pt x="0" y="0"/>
                </a:moveTo>
                <a:lnTo>
                  <a:pt x="120000" y="0"/>
                </a:lnTo>
                <a:lnTo>
                  <a:pt x="120000" y="120000"/>
                </a:lnTo>
                <a:lnTo>
                  <a:pt x="0" y="120000"/>
                </a:lnTo>
                <a:close/>
              </a:path>
            </a:pathLst>
          </a:custGeom>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slide" type="title">
  <p:cSld name="TITLE">
    <p:spTree>
      <p:nvGrpSpPr>
        <p:cNvPr id="9" name="Shape 9"/>
        <p:cNvGrpSpPr/>
        <p:nvPr/>
      </p:nvGrpSpPr>
      <p:grpSpPr>
        <a:xfrm>
          <a:off x="0" y="0"/>
          <a:ext cx="0" cy="0"/>
          <a:chOff x="0" y="0"/>
          <a:chExt cx="0" cy="0"/>
        </a:xfrm>
      </p:grpSpPr>
      <p:sp>
        <p:nvSpPr>
          <p:cNvPr id="10" name="Google Shape;10;p8"/>
          <p:cNvSpPr txBox="1"/>
          <p:nvPr>
            <p:ph type="ctrTitle"/>
          </p:nvPr>
        </p:nvSpPr>
        <p:spPr>
          <a:xfrm>
            <a:off x="311708" y="744575"/>
            <a:ext cx="8520600" cy="20526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5200"/>
              <a:buNone/>
              <a:defRPr sz="5200"/>
            </a:lvl1pPr>
            <a:lvl2pPr lvl="1" algn="ctr">
              <a:lnSpc>
                <a:spcPct val="100000"/>
              </a:lnSpc>
              <a:spcBef>
                <a:spcPts val="0"/>
              </a:spcBef>
              <a:spcAft>
                <a:spcPts val="0"/>
              </a:spcAft>
              <a:buSzPts val="5200"/>
              <a:buNone/>
              <a:defRPr sz="5200"/>
            </a:lvl2pPr>
            <a:lvl3pPr lvl="2" algn="ctr">
              <a:lnSpc>
                <a:spcPct val="100000"/>
              </a:lnSpc>
              <a:spcBef>
                <a:spcPts val="0"/>
              </a:spcBef>
              <a:spcAft>
                <a:spcPts val="0"/>
              </a:spcAft>
              <a:buSzPts val="5200"/>
              <a:buNone/>
              <a:defRPr sz="5200"/>
            </a:lvl3pPr>
            <a:lvl4pPr lvl="3" algn="ctr">
              <a:lnSpc>
                <a:spcPct val="100000"/>
              </a:lnSpc>
              <a:spcBef>
                <a:spcPts val="0"/>
              </a:spcBef>
              <a:spcAft>
                <a:spcPts val="0"/>
              </a:spcAft>
              <a:buSzPts val="5200"/>
              <a:buNone/>
              <a:defRPr sz="5200"/>
            </a:lvl4pPr>
            <a:lvl5pPr lvl="4" algn="ctr">
              <a:lnSpc>
                <a:spcPct val="100000"/>
              </a:lnSpc>
              <a:spcBef>
                <a:spcPts val="0"/>
              </a:spcBef>
              <a:spcAft>
                <a:spcPts val="0"/>
              </a:spcAft>
              <a:buSzPts val="5200"/>
              <a:buNone/>
              <a:defRPr sz="5200"/>
            </a:lvl5pPr>
            <a:lvl6pPr lvl="5" algn="ctr">
              <a:lnSpc>
                <a:spcPct val="100000"/>
              </a:lnSpc>
              <a:spcBef>
                <a:spcPts val="0"/>
              </a:spcBef>
              <a:spcAft>
                <a:spcPts val="0"/>
              </a:spcAft>
              <a:buSzPts val="5200"/>
              <a:buNone/>
              <a:defRPr sz="5200"/>
            </a:lvl6pPr>
            <a:lvl7pPr lvl="6" algn="ctr">
              <a:lnSpc>
                <a:spcPct val="100000"/>
              </a:lnSpc>
              <a:spcBef>
                <a:spcPts val="0"/>
              </a:spcBef>
              <a:spcAft>
                <a:spcPts val="0"/>
              </a:spcAft>
              <a:buSzPts val="5200"/>
              <a:buNone/>
              <a:defRPr sz="5200"/>
            </a:lvl7pPr>
            <a:lvl8pPr lvl="7" algn="ctr">
              <a:lnSpc>
                <a:spcPct val="100000"/>
              </a:lnSpc>
              <a:spcBef>
                <a:spcPts val="0"/>
              </a:spcBef>
              <a:spcAft>
                <a:spcPts val="0"/>
              </a:spcAft>
              <a:buSzPts val="5200"/>
              <a:buNone/>
              <a:defRPr sz="5200"/>
            </a:lvl8pPr>
            <a:lvl9pPr lvl="8" algn="ctr">
              <a:lnSpc>
                <a:spcPct val="100000"/>
              </a:lnSpc>
              <a:spcBef>
                <a:spcPts val="0"/>
              </a:spcBef>
              <a:spcAft>
                <a:spcPts val="0"/>
              </a:spcAft>
              <a:buSzPts val="5200"/>
              <a:buNone/>
              <a:defRPr sz="5200"/>
            </a:lvl9pPr>
          </a:lstStyle>
          <a:p/>
        </p:txBody>
      </p:sp>
      <p:sp>
        <p:nvSpPr>
          <p:cNvPr id="11" name="Google Shape;11;p8"/>
          <p:cNvSpPr txBox="1"/>
          <p:nvPr>
            <p:ph idx="1" type="subTitle"/>
          </p:nvPr>
        </p:nvSpPr>
        <p:spPr>
          <a:xfrm>
            <a:off x="311700" y="2834125"/>
            <a:ext cx="8520600" cy="7926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800"/>
              <a:buNone/>
              <a:defRPr sz="2800"/>
            </a:lvl1pPr>
            <a:lvl2pPr lvl="1" algn="ctr">
              <a:lnSpc>
                <a:spcPct val="100000"/>
              </a:lnSpc>
              <a:spcBef>
                <a:spcPts val="0"/>
              </a:spcBef>
              <a:spcAft>
                <a:spcPts val="0"/>
              </a:spcAft>
              <a:buSzPts val="2800"/>
              <a:buNone/>
              <a:defRPr sz="2800"/>
            </a:lvl2pPr>
            <a:lvl3pPr lvl="2" algn="ctr">
              <a:lnSpc>
                <a:spcPct val="100000"/>
              </a:lnSpc>
              <a:spcBef>
                <a:spcPts val="0"/>
              </a:spcBef>
              <a:spcAft>
                <a:spcPts val="0"/>
              </a:spcAft>
              <a:buSzPts val="2800"/>
              <a:buNone/>
              <a:defRPr sz="2800"/>
            </a:lvl3pPr>
            <a:lvl4pPr lvl="3" algn="ctr">
              <a:lnSpc>
                <a:spcPct val="100000"/>
              </a:lnSpc>
              <a:spcBef>
                <a:spcPts val="0"/>
              </a:spcBef>
              <a:spcAft>
                <a:spcPts val="0"/>
              </a:spcAft>
              <a:buSzPts val="2800"/>
              <a:buNone/>
              <a:defRPr sz="2800"/>
            </a:lvl4pPr>
            <a:lvl5pPr lvl="4" algn="ctr">
              <a:lnSpc>
                <a:spcPct val="100000"/>
              </a:lnSpc>
              <a:spcBef>
                <a:spcPts val="0"/>
              </a:spcBef>
              <a:spcAft>
                <a:spcPts val="0"/>
              </a:spcAft>
              <a:buSzPts val="2800"/>
              <a:buNone/>
              <a:defRPr sz="2800"/>
            </a:lvl5pPr>
            <a:lvl6pPr lvl="5" algn="ctr">
              <a:lnSpc>
                <a:spcPct val="100000"/>
              </a:lnSpc>
              <a:spcBef>
                <a:spcPts val="0"/>
              </a:spcBef>
              <a:spcAft>
                <a:spcPts val="0"/>
              </a:spcAft>
              <a:buSzPts val="2800"/>
              <a:buNone/>
              <a:defRPr sz="2800"/>
            </a:lvl6pPr>
            <a:lvl7pPr lvl="6" algn="ctr">
              <a:lnSpc>
                <a:spcPct val="100000"/>
              </a:lnSpc>
              <a:spcBef>
                <a:spcPts val="0"/>
              </a:spcBef>
              <a:spcAft>
                <a:spcPts val="0"/>
              </a:spcAft>
              <a:buSzPts val="2800"/>
              <a:buNone/>
              <a:defRPr sz="2800"/>
            </a:lvl7pPr>
            <a:lvl8pPr lvl="7" algn="ctr">
              <a:lnSpc>
                <a:spcPct val="100000"/>
              </a:lnSpc>
              <a:spcBef>
                <a:spcPts val="0"/>
              </a:spcBef>
              <a:spcAft>
                <a:spcPts val="0"/>
              </a:spcAft>
              <a:buSzPts val="2800"/>
              <a:buNone/>
              <a:defRPr sz="2800"/>
            </a:lvl8pPr>
            <a:lvl9pPr lvl="8" algn="ctr">
              <a:lnSpc>
                <a:spcPct val="100000"/>
              </a:lnSpc>
              <a:spcBef>
                <a:spcPts val="0"/>
              </a:spcBef>
              <a:spcAft>
                <a:spcPts val="0"/>
              </a:spcAft>
              <a:buSzPts val="2800"/>
              <a:buNone/>
              <a:defRPr sz="2800"/>
            </a:lvl9pPr>
          </a:lstStyle>
          <a:p/>
        </p:txBody>
      </p:sp>
      <p:sp>
        <p:nvSpPr>
          <p:cNvPr id="12" name="Google Shape;12;p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ig number">
  <p:cSld name="BIG_NUMBER">
    <p:spTree>
      <p:nvGrpSpPr>
        <p:cNvPr id="44" name="Shape 44"/>
        <p:cNvGrpSpPr/>
        <p:nvPr/>
      </p:nvGrpSpPr>
      <p:grpSpPr>
        <a:xfrm>
          <a:off x="0" y="0"/>
          <a:ext cx="0" cy="0"/>
          <a:chOff x="0" y="0"/>
          <a:chExt cx="0" cy="0"/>
        </a:xfrm>
      </p:grpSpPr>
      <p:sp>
        <p:nvSpPr>
          <p:cNvPr id="45" name="Google Shape;45;p17"/>
          <p:cNvSpPr txBox="1"/>
          <p:nvPr>
            <p:ph hasCustomPrompt="1" type="title"/>
          </p:nvPr>
        </p:nvSpPr>
        <p:spPr>
          <a:xfrm>
            <a:off x="311700" y="1106125"/>
            <a:ext cx="8520600" cy="19635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12000"/>
              <a:buNone/>
              <a:defRPr sz="12000"/>
            </a:lvl1pPr>
            <a:lvl2pPr lvl="1" algn="ctr">
              <a:lnSpc>
                <a:spcPct val="100000"/>
              </a:lnSpc>
              <a:spcBef>
                <a:spcPts val="0"/>
              </a:spcBef>
              <a:spcAft>
                <a:spcPts val="0"/>
              </a:spcAft>
              <a:buSzPts val="12000"/>
              <a:buNone/>
              <a:defRPr sz="12000"/>
            </a:lvl2pPr>
            <a:lvl3pPr lvl="2" algn="ctr">
              <a:lnSpc>
                <a:spcPct val="100000"/>
              </a:lnSpc>
              <a:spcBef>
                <a:spcPts val="0"/>
              </a:spcBef>
              <a:spcAft>
                <a:spcPts val="0"/>
              </a:spcAft>
              <a:buSzPts val="12000"/>
              <a:buNone/>
              <a:defRPr sz="12000"/>
            </a:lvl3pPr>
            <a:lvl4pPr lvl="3" algn="ctr">
              <a:lnSpc>
                <a:spcPct val="100000"/>
              </a:lnSpc>
              <a:spcBef>
                <a:spcPts val="0"/>
              </a:spcBef>
              <a:spcAft>
                <a:spcPts val="0"/>
              </a:spcAft>
              <a:buSzPts val="12000"/>
              <a:buNone/>
              <a:defRPr sz="12000"/>
            </a:lvl4pPr>
            <a:lvl5pPr lvl="4" algn="ctr">
              <a:lnSpc>
                <a:spcPct val="100000"/>
              </a:lnSpc>
              <a:spcBef>
                <a:spcPts val="0"/>
              </a:spcBef>
              <a:spcAft>
                <a:spcPts val="0"/>
              </a:spcAft>
              <a:buSzPts val="12000"/>
              <a:buNone/>
              <a:defRPr sz="12000"/>
            </a:lvl5pPr>
            <a:lvl6pPr lvl="5" algn="ctr">
              <a:lnSpc>
                <a:spcPct val="100000"/>
              </a:lnSpc>
              <a:spcBef>
                <a:spcPts val="0"/>
              </a:spcBef>
              <a:spcAft>
                <a:spcPts val="0"/>
              </a:spcAft>
              <a:buSzPts val="12000"/>
              <a:buNone/>
              <a:defRPr sz="12000"/>
            </a:lvl6pPr>
            <a:lvl7pPr lvl="6" algn="ctr">
              <a:lnSpc>
                <a:spcPct val="100000"/>
              </a:lnSpc>
              <a:spcBef>
                <a:spcPts val="0"/>
              </a:spcBef>
              <a:spcAft>
                <a:spcPts val="0"/>
              </a:spcAft>
              <a:buSzPts val="12000"/>
              <a:buNone/>
              <a:defRPr sz="12000"/>
            </a:lvl7pPr>
            <a:lvl8pPr lvl="7" algn="ctr">
              <a:lnSpc>
                <a:spcPct val="100000"/>
              </a:lnSpc>
              <a:spcBef>
                <a:spcPts val="0"/>
              </a:spcBef>
              <a:spcAft>
                <a:spcPts val="0"/>
              </a:spcAft>
              <a:buSzPts val="12000"/>
              <a:buNone/>
              <a:defRPr sz="12000"/>
            </a:lvl8pPr>
            <a:lvl9pPr lvl="8" algn="ctr">
              <a:lnSpc>
                <a:spcPct val="100000"/>
              </a:lnSpc>
              <a:spcBef>
                <a:spcPts val="0"/>
              </a:spcBef>
              <a:spcAft>
                <a:spcPts val="0"/>
              </a:spcAft>
              <a:buSzPts val="12000"/>
              <a:buNone/>
              <a:defRPr sz="12000"/>
            </a:lvl9pPr>
          </a:lstStyle>
          <a:p>
            <a:r>
              <a:t>xx%</a:t>
            </a:r>
          </a:p>
        </p:txBody>
      </p:sp>
      <p:sp>
        <p:nvSpPr>
          <p:cNvPr id="46" name="Google Shape;46;p17"/>
          <p:cNvSpPr txBox="1"/>
          <p:nvPr>
            <p:ph idx="1" type="body"/>
          </p:nvPr>
        </p:nvSpPr>
        <p:spPr>
          <a:xfrm>
            <a:off x="311700" y="3152225"/>
            <a:ext cx="8520600" cy="1300800"/>
          </a:xfrm>
          <a:prstGeom prst="rect">
            <a:avLst/>
          </a:prstGeom>
          <a:noFill/>
          <a:ln>
            <a:noFill/>
          </a:ln>
        </p:spPr>
        <p:txBody>
          <a:bodyPr anchorCtr="0" anchor="t" bIns="91425" lIns="91425" spcFirstLastPara="1" rIns="91425" wrap="square" tIns="91425">
            <a:noAutofit/>
          </a:bodyPr>
          <a:lstStyle>
            <a:lvl1pPr indent="-342900" lvl="0" marL="457200" algn="ctr">
              <a:lnSpc>
                <a:spcPct val="115000"/>
              </a:lnSpc>
              <a:spcBef>
                <a:spcPts val="0"/>
              </a:spcBef>
              <a:spcAft>
                <a:spcPts val="0"/>
              </a:spcAft>
              <a:buSzPts val="1800"/>
              <a:buChar char="●"/>
              <a:defRPr/>
            </a:lvl1pPr>
            <a:lvl2pPr indent="-317500" lvl="1" marL="914400" algn="ctr">
              <a:lnSpc>
                <a:spcPct val="115000"/>
              </a:lnSpc>
              <a:spcBef>
                <a:spcPts val="1600"/>
              </a:spcBef>
              <a:spcAft>
                <a:spcPts val="0"/>
              </a:spcAft>
              <a:buSzPts val="1400"/>
              <a:buChar char="○"/>
              <a:defRPr/>
            </a:lvl2pPr>
            <a:lvl3pPr indent="-317500" lvl="2" marL="1371600" algn="ctr">
              <a:lnSpc>
                <a:spcPct val="115000"/>
              </a:lnSpc>
              <a:spcBef>
                <a:spcPts val="1600"/>
              </a:spcBef>
              <a:spcAft>
                <a:spcPts val="0"/>
              </a:spcAft>
              <a:buSzPts val="1400"/>
              <a:buChar char="■"/>
              <a:defRPr/>
            </a:lvl3pPr>
            <a:lvl4pPr indent="-317500" lvl="3" marL="1828800" algn="ctr">
              <a:lnSpc>
                <a:spcPct val="115000"/>
              </a:lnSpc>
              <a:spcBef>
                <a:spcPts val="1600"/>
              </a:spcBef>
              <a:spcAft>
                <a:spcPts val="0"/>
              </a:spcAft>
              <a:buSzPts val="1400"/>
              <a:buChar char="●"/>
              <a:defRPr/>
            </a:lvl4pPr>
            <a:lvl5pPr indent="-317500" lvl="4" marL="2286000" algn="ctr">
              <a:lnSpc>
                <a:spcPct val="115000"/>
              </a:lnSpc>
              <a:spcBef>
                <a:spcPts val="1600"/>
              </a:spcBef>
              <a:spcAft>
                <a:spcPts val="0"/>
              </a:spcAft>
              <a:buSzPts val="1400"/>
              <a:buChar char="○"/>
              <a:defRPr/>
            </a:lvl5pPr>
            <a:lvl6pPr indent="-317500" lvl="5" marL="2743200" algn="ctr">
              <a:lnSpc>
                <a:spcPct val="115000"/>
              </a:lnSpc>
              <a:spcBef>
                <a:spcPts val="1600"/>
              </a:spcBef>
              <a:spcAft>
                <a:spcPts val="0"/>
              </a:spcAft>
              <a:buSzPts val="1400"/>
              <a:buChar char="■"/>
              <a:defRPr/>
            </a:lvl6pPr>
            <a:lvl7pPr indent="-317500" lvl="6" marL="3200400" algn="ctr">
              <a:lnSpc>
                <a:spcPct val="115000"/>
              </a:lnSpc>
              <a:spcBef>
                <a:spcPts val="1600"/>
              </a:spcBef>
              <a:spcAft>
                <a:spcPts val="0"/>
              </a:spcAft>
              <a:buSzPts val="1400"/>
              <a:buChar char="●"/>
              <a:defRPr/>
            </a:lvl7pPr>
            <a:lvl8pPr indent="-317500" lvl="7" marL="3657600" algn="ctr">
              <a:lnSpc>
                <a:spcPct val="115000"/>
              </a:lnSpc>
              <a:spcBef>
                <a:spcPts val="1600"/>
              </a:spcBef>
              <a:spcAft>
                <a:spcPts val="0"/>
              </a:spcAft>
              <a:buSzPts val="1400"/>
              <a:buChar char="○"/>
              <a:defRPr/>
            </a:lvl8pPr>
            <a:lvl9pPr indent="-317500" lvl="8" marL="4114800" algn="ctr">
              <a:lnSpc>
                <a:spcPct val="115000"/>
              </a:lnSpc>
              <a:spcBef>
                <a:spcPts val="1600"/>
              </a:spcBef>
              <a:spcAft>
                <a:spcPts val="1600"/>
              </a:spcAft>
              <a:buSzPts val="1400"/>
              <a:buChar char="■"/>
              <a:defRPr/>
            </a:lvl9pPr>
          </a:lstStyle>
          <a:p/>
        </p:txBody>
      </p:sp>
      <p:sp>
        <p:nvSpPr>
          <p:cNvPr id="47" name="Google Shape;47;p1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Blank" type="blank">
  <p:cSld name="BLANK">
    <p:spTree>
      <p:nvGrpSpPr>
        <p:cNvPr id="48" name="Shape 48"/>
        <p:cNvGrpSpPr/>
        <p:nvPr/>
      </p:nvGrpSpPr>
      <p:grpSpPr>
        <a:xfrm>
          <a:off x="0" y="0"/>
          <a:ext cx="0" cy="0"/>
          <a:chOff x="0" y="0"/>
          <a:chExt cx="0" cy="0"/>
        </a:xfrm>
      </p:grpSpPr>
      <p:sp>
        <p:nvSpPr>
          <p:cNvPr id="49" name="Google Shape;49;p18"/>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header" type="secHead">
  <p:cSld name="SECTION_HEADER">
    <p:spTree>
      <p:nvGrpSpPr>
        <p:cNvPr id="13" name="Shape 13"/>
        <p:cNvGrpSpPr/>
        <p:nvPr/>
      </p:nvGrpSpPr>
      <p:grpSpPr>
        <a:xfrm>
          <a:off x="0" y="0"/>
          <a:ext cx="0" cy="0"/>
          <a:chOff x="0" y="0"/>
          <a:chExt cx="0" cy="0"/>
        </a:xfrm>
      </p:grpSpPr>
      <p:sp>
        <p:nvSpPr>
          <p:cNvPr id="14" name="Google Shape;14;p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lvl1pPr lvl="0" algn="ctr">
              <a:lnSpc>
                <a:spcPct val="100000"/>
              </a:lnSpc>
              <a:spcBef>
                <a:spcPts val="0"/>
              </a:spcBef>
              <a:spcAft>
                <a:spcPts val="0"/>
              </a:spcAft>
              <a:buSzPts val="3600"/>
              <a:buNone/>
              <a:defRPr sz="3600"/>
            </a:lvl1pPr>
            <a:lvl2pPr lvl="1" algn="ctr">
              <a:lnSpc>
                <a:spcPct val="100000"/>
              </a:lnSpc>
              <a:spcBef>
                <a:spcPts val="0"/>
              </a:spcBef>
              <a:spcAft>
                <a:spcPts val="0"/>
              </a:spcAft>
              <a:buSzPts val="3600"/>
              <a:buNone/>
              <a:defRPr sz="3600"/>
            </a:lvl2pPr>
            <a:lvl3pPr lvl="2" algn="ctr">
              <a:lnSpc>
                <a:spcPct val="100000"/>
              </a:lnSpc>
              <a:spcBef>
                <a:spcPts val="0"/>
              </a:spcBef>
              <a:spcAft>
                <a:spcPts val="0"/>
              </a:spcAft>
              <a:buSzPts val="3600"/>
              <a:buNone/>
              <a:defRPr sz="3600"/>
            </a:lvl3pPr>
            <a:lvl4pPr lvl="3" algn="ctr">
              <a:lnSpc>
                <a:spcPct val="100000"/>
              </a:lnSpc>
              <a:spcBef>
                <a:spcPts val="0"/>
              </a:spcBef>
              <a:spcAft>
                <a:spcPts val="0"/>
              </a:spcAft>
              <a:buSzPts val="3600"/>
              <a:buNone/>
              <a:defRPr sz="3600"/>
            </a:lvl4pPr>
            <a:lvl5pPr lvl="4" algn="ctr">
              <a:lnSpc>
                <a:spcPct val="100000"/>
              </a:lnSpc>
              <a:spcBef>
                <a:spcPts val="0"/>
              </a:spcBef>
              <a:spcAft>
                <a:spcPts val="0"/>
              </a:spcAft>
              <a:buSzPts val="3600"/>
              <a:buNone/>
              <a:defRPr sz="3600"/>
            </a:lvl5pPr>
            <a:lvl6pPr lvl="5" algn="ctr">
              <a:lnSpc>
                <a:spcPct val="100000"/>
              </a:lnSpc>
              <a:spcBef>
                <a:spcPts val="0"/>
              </a:spcBef>
              <a:spcAft>
                <a:spcPts val="0"/>
              </a:spcAft>
              <a:buSzPts val="3600"/>
              <a:buNone/>
              <a:defRPr sz="3600"/>
            </a:lvl6pPr>
            <a:lvl7pPr lvl="6" algn="ctr">
              <a:lnSpc>
                <a:spcPct val="100000"/>
              </a:lnSpc>
              <a:spcBef>
                <a:spcPts val="0"/>
              </a:spcBef>
              <a:spcAft>
                <a:spcPts val="0"/>
              </a:spcAft>
              <a:buSzPts val="3600"/>
              <a:buNone/>
              <a:defRPr sz="3600"/>
            </a:lvl7pPr>
            <a:lvl8pPr lvl="7" algn="ctr">
              <a:lnSpc>
                <a:spcPct val="100000"/>
              </a:lnSpc>
              <a:spcBef>
                <a:spcPts val="0"/>
              </a:spcBef>
              <a:spcAft>
                <a:spcPts val="0"/>
              </a:spcAft>
              <a:buSzPts val="3600"/>
              <a:buNone/>
              <a:defRPr sz="3600"/>
            </a:lvl8pPr>
            <a:lvl9pPr lvl="8" algn="ctr">
              <a:lnSpc>
                <a:spcPct val="100000"/>
              </a:lnSpc>
              <a:spcBef>
                <a:spcPts val="0"/>
              </a:spcBef>
              <a:spcAft>
                <a:spcPts val="0"/>
              </a:spcAft>
              <a:buSzPts val="3600"/>
              <a:buNone/>
              <a:defRPr sz="3600"/>
            </a:lvl9pPr>
          </a:lstStyle>
          <a:p/>
        </p:txBody>
      </p:sp>
      <p:sp>
        <p:nvSpPr>
          <p:cNvPr id="15" name="Google Shape;15;p9"/>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two columns" type="twoColTx">
  <p:cSld name="TITLE_AND_TWO_COLUMNS">
    <p:spTree>
      <p:nvGrpSpPr>
        <p:cNvPr id="16" name="Shape 16"/>
        <p:cNvGrpSpPr/>
        <p:nvPr/>
      </p:nvGrpSpPr>
      <p:grpSpPr>
        <a:xfrm>
          <a:off x="0" y="0"/>
          <a:ext cx="0" cy="0"/>
          <a:chOff x="0" y="0"/>
          <a:chExt cx="0" cy="0"/>
        </a:xfrm>
      </p:grpSpPr>
      <p:sp>
        <p:nvSpPr>
          <p:cNvPr id="17" name="Google Shape;17;p1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18" name="Google Shape;18;p1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19" name="Google Shape;19;p1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lvl1pPr indent="-317500" lvl="0" marL="457200" algn="l">
              <a:lnSpc>
                <a:spcPct val="115000"/>
              </a:lnSpc>
              <a:spcBef>
                <a:spcPts val="0"/>
              </a:spcBef>
              <a:spcAft>
                <a:spcPts val="0"/>
              </a:spcAft>
              <a:buSzPts val="1400"/>
              <a:buChar char="●"/>
              <a:defRPr sz="14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20" name="Google Shape;20;p11"/>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and body" type="tx">
  <p:cSld name="TITLE_AND_BODY">
    <p:spTree>
      <p:nvGrpSpPr>
        <p:cNvPr id="21" name="Shape 21"/>
        <p:cNvGrpSpPr/>
        <p:nvPr/>
      </p:nvGrpSpPr>
      <p:grpSpPr>
        <a:xfrm>
          <a:off x="0" y="0"/>
          <a:ext cx="0" cy="0"/>
          <a:chOff x="0" y="0"/>
          <a:chExt cx="0" cy="0"/>
        </a:xfrm>
      </p:grpSpPr>
      <p:sp>
        <p:nvSpPr>
          <p:cNvPr id="22" name="Google Shape;22;p1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3" name="Google Shape;23;p10"/>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24" name="Google Shape;24;p10"/>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Title only" type="titleOnly">
  <p:cSld name="TITLE_ONLY">
    <p:spTree>
      <p:nvGrpSpPr>
        <p:cNvPr id="25" name="Shape 25"/>
        <p:cNvGrpSpPr/>
        <p:nvPr/>
      </p:nvGrpSpPr>
      <p:grpSpPr>
        <a:xfrm>
          <a:off x="0" y="0"/>
          <a:ext cx="0" cy="0"/>
          <a:chOff x="0" y="0"/>
          <a:chExt cx="0" cy="0"/>
        </a:xfrm>
      </p:grpSpPr>
      <p:sp>
        <p:nvSpPr>
          <p:cNvPr id="26" name="Google Shape;26;p1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algn="l">
              <a:lnSpc>
                <a:spcPct val="100000"/>
              </a:lnSpc>
              <a:spcBef>
                <a:spcPts val="0"/>
              </a:spcBef>
              <a:spcAft>
                <a:spcPts val="0"/>
              </a:spcAft>
              <a:buSzPts val="2800"/>
              <a:buNone/>
              <a:defRPr/>
            </a:lvl1pPr>
            <a:lvl2pPr lvl="1" algn="l">
              <a:lnSpc>
                <a:spcPct val="100000"/>
              </a:lnSpc>
              <a:spcBef>
                <a:spcPts val="0"/>
              </a:spcBef>
              <a:spcAft>
                <a:spcPts val="0"/>
              </a:spcAft>
              <a:buSzPts val="2800"/>
              <a:buNone/>
              <a:defRPr/>
            </a:lvl2pPr>
            <a:lvl3pPr lvl="2" algn="l">
              <a:lnSpc>
                <a:spcPct val="100000"/>
              </a:lnSpc>
              <a:spcBef>
                <a:spcPts val="0"/>
              </a:spcBef>
              <a:spcAft>
                <a:spcPts val="0"/>
              </a:spcAft>
              <a:buSzPts val="2800"/>
              <a:buNone/>
              <a:defRPr/>
            </a:lvl3pPr>
            <a:lvl4pPr lvl="3" algn="l">
              <a:lnSpc>
                <a:spcPct val="100000"/>
              </a:lnSpc>
              <a:spcBef>
                <a:spcPts val="0"/>
              </a:spcBef>
              <a:spcAft>
                <a:spcPts val="0"/>
              </a:spcAft>
              <a:buSzPts val="2800"/>
              <a:buNone/>
              <a:defRPr/>
            </a:lvl4pPr>
            <a:lvl5pPr lvl="4" algn="l">
              <a:lnSpc>
                <a:spcPct val="100000"/>
              </a:lnSpc>
              <a:spcBef>
                <a:spcPts val="0"/>
              </a:spcBef>
              <a:spcAft>
                <a:spcPts val="0"/>
              </a:spcAft>
              <a:buSzPts val="2800"/>
              <a:buNone/>
              <a:defRPr/>
            </a:lvl5pPr>
            <a:lvl6pPr lvl="5" algn="l">
              <a:lnSpc>
                <a:spcPct val="100000"/>
              </a:lnSpc>
              <a:spcBef>
                <a:spcPts val="0"/>
              </a:spcBef>
              <a:spcAft>
                <a:spcPts val="0"/>
              </a:spcAft>
              <a:buSzPts val="2800"/>
              <a:buNone/>
              <a:defRPr/>
            </a:lvl6pPr>
            <a:lvl7pPr lvl="6" algn="l">
              <a:lnSpc>
                <a:spcPct val="100000"/>
              </a:lnSpc>
              <a:spcBef>
                <a:spcPts val="0"/>
              </a:spcBef>
              <a:spcAft>
                <a:spcPts val="0"/>
              </a:spcAft>
              <a:buSzPts val="2800"/>
              <a:buNone/>
              <a:defRPr/>
            </a:lvl7pPr>
            <a:lvl8pPr lvl="7" algn="l">
              <a:lnSpc>
                <a:spcPct val="100000"/>
              </a:lnSpc>
              <a:spcBef>
                <a:spcPts val="0"/>
              </a:spcBef>
              <a:spcAft>
                <a:spcPts val="0"/>
              </a:spcAft>
              <a:buSzPts val="2800"/>
              <a:buNone/>
              <a:defRPr/>
            </a:lvl8pPr>
            <a:lvl9pPr lvl="8" algn="l">
              <a:lnSpc>
                <a:spcPct val="100000"/>
              </a:lnSpc>
              <a:spcBef>
                <a:spcPts val="0"/>
              </a:spcBef>
              <a:spcAft>
                <a:spcPts val="0"/>
              </a:spcAft>
              <a:buSzPts val="2800"/>
              <a:buNone/>
              <a:defRPr/>
            </a:lvl9pPr>
          </a:lstStyle>
          <a:p/>
        </p:txBody>
      </p:sp>
      <p:sp>
        <p:nvSpPr>
          <p:cNvPr id="27" name="Google Shape;27;p12"/>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One column text">
  <p:cSld name="ONE_COLUMN_TEXT">
    <p:spTree>
      <p:nvGrpSpPr>
        <p:cNvPr id="28" name="Shape 28"/>
        <p:cNvGrpSpPr/>
        <p:nvPr/>
      </p:nvGrpSpPr>
      <p:grpSpPr>
        <a:xfrm>
          <a:off x="0" y="0"/>
          <a:ext cx="0" cy="0"/>
          <a:chOff x="0" y="0"/>
          <a:chExt cx="0" cy="0"/>
        </a:xfrm>
      </p:grpSpPr>
      <p:sp>
        <p:nvSpPr>
          <p:cNvPr id="29" name="Google Shape;29;p13"/>
          <p:cNvSpPr txBox="1"/>
          <p:nvPr>
            <p:ph type="title"/>
          </p:nvPr>
        </p:nvSpPr>
        <p:spPr>
          <a:xfrm>
            <a:off x="311700" y="555600"/>
            <a:ext cx="2808000" cy="755700"/>
          </a:xfrm>
          <a:prstGeom prst="rect">
            <a:avLst/>
          </a:prstGeom>
          <a:noFill/>
          <a:ln>
            <a:noFill/>
          </a:ln>
        </p:spPr>
        <p:txBody>
          <a:bodyPr anchorCtr="0" anchor="b" bIns="91425" lIns="91425" spcFirstLastPara="1" rIns="91425" wrap="square" tIns="91425">
            <a:noAutofit/>
          </a:bodyPr>
          <a:lstStyle>
            <a:lvl1pPr lvl="0" algn="l">
              <a:lnSpc>
                <a:spcPct val="100000"/>
              </a:lnSpc>
              <a:spcBef>
                <a:spcPts val="0"/>
              </a:spcBef>
              <a:spcAft>
                <a:spcPts val="0"/>
              </a:spcAft>
              <a:buSzPts val="2400"/>
              <a:buNone/>
              <a:defRPr sz="2400"/>
            </a:lvl1pPr>
            <a:lvl2pPr lvl="1" algn="l">
              <a:lnSpc>
                <a:spcPct val="100000"/>
              </a:lnSpc>
              <a:spcBef>
                <a:spcPts val="0"/>
              </a:spcBef>
              <a:spcAft>
                <a:spcPts val="0"/>
              </a:spcAft>
              <a:buSzPts val="2400"/>
              <a:buNone/>
              <a:defRPr sz="2400"/>
            </a:lvl2pPr>
            <a:lvl3pPr lvl="2" algn="l">
              <a:lnSpc>
                <a:spcPct val="100000"/>
              </a:lnSpc>
              <a:spcBef>
                <a:spcPts val="0"/>
              </a:spcBef>
              <a:spcAft>
                <a:spcPts val="0"/>
              </a:spcAft>
              <a:buSzPts val="2400"/>
              <a:buNone/>
              <a:defRPr sz="2400"/>
            </a:lvl3pPr>
            <a:lvl4pPr lvl="3" algn="l">
              <a:lnSpc>
                <a:spcPct val="100000"/>
              </a:lnSpc>
              <a:spcBef>
                <a:spcPts val="0"/>
              </a:spcBef>
              <a:spcAft>
                <a:spcPts val="0"/>
              </a:spcAft>
              <a:buSzPts val="2400"/>
              <a:buNone/>
              <a:defRPr sz="2400"/>
            </a:lvl4pPr>
            <a:lvl5pPr lvl="4" algn="l">
              <a:lnSpc>
                <a:spcPct val="100000"/>
              </a:lnSpc>
              <a:spcBef>
                <a:spcPts val="0"/>
              </a:spcBef>
              <a:spcAft>
                <a:spcPts val="0"/>
              </a:spcAft>
              <a:buSzPts val="2400"/>
              <a:buNone/>
              <a:defRPr sz="2400"/>
            </a:lvl5pPr>
            <a:lvl6pPr lvl="5" algn="l">
              <a:lnSpc>
                <a:spcPct val="100000"/>
              </a:lnSpc>
              <a:spcBef>
                <a:spcPts val="0"/>
              </a:spcBef>
              <a:spcAft>
                <a:spcPts val="0"/>
              </a:spcAft>
              <a:buSzPts val="2400"/>
              <a:buNone/>
              <a:defRPr sz="2400"/>
            </a:lvl6pPr>
            <a:lvl7pPr lvl="6" algn="l">
              <a:lnSpc>
                <a:spcPct val="100000"/>
              </a:lnSpc>
              <a:spcBef>
                <a:spcPts val="0"/>
              </a:spcBef>
              <a:spcAft>
                <a:spcPts val="0"/>
              </a:spcAft>
              <a:buSzPts val="2400"/>
              <a:buNone/>
              <a:defRPr sz="2400"/>
            </a:lvl7pPr>
            <a:lvl8pPr lvl="7" algn="l">
              <a:lnSpc>
                <a:spcPct val="100000"/>
              </a:lnSpc>
              <a:spcBef>
                <a:spcPts val="0"/>
              </a:spcBef>
              <a:spcAft>
                <a:spcPts val="0"/>
              </a:spcAft>
              <a:buSzPts val="2400"/>
              <a:buNone/>
              <a:defRPr sz="2400"/>
            </a:lvl8pPr>
            <a:lvl9pPr lvl="8" algn="l">
              <a:lnSpc>
                <a:spcPct val="100000"/>
              </a:lnSpc>
              <a:spcBef>
                <a:spcPts val="0"/>
              </a:spcBef>
              <a:spcAft>
                <a:spcPts val="0"/>
              </a:spcAft>
              <a:buSzPts val="2400"/>
              <a:buNone/>
              <a:defRPr sz="2400"/>
            </a:lvl9pPr>
          </a:lstStyle>
          <a:p/>
        </p:txBody>
      </p:sp>
      <p:sp>
        <p:nvSpPr>
          <p:cNvPr id="30" name="Google Shape;30;p13"/>
          <p:cNvSpPr txBox="1"/>
          <p:nvPr>
            <p:ph idx="1" type="body"/>
          </p:nvPr>
        </p:nvSpPr>
        <p:spPr>
          <a:xfrm>
            <a:off x="311700" y="1389600"/>
            <a:ext cx="2808000" cy="3179400"/>
          </a:xfrm>
          <a:prstGeom prst="rect">
            <a:avLst/>
          </a:prstGeom>
          <a:noFill/>
          <a:ln>
            <a:noFill/>
          </a:ln>
        </p:spPr>
        <p:txBody>
          <a:bodyPr anchorCtr="0" anchor="t" bIns="91425" lIns="91425" spcFirstLastPara="1" rIns="91425" wrap="square" tIns="91425">
            <a:noAutofit/>
          </a:bodyPr>
          <a:lstStyle>
            <a:lvl1pPr indent="-304800" lvl="0" marL="457200" algn="l">
              <a:lnSpc>
                <a:spcPct val="115000"/>
              </a:lnSpc>
              <a:spcBef>
                <a:spcPts val="0"/>
              </a:spcBef>
              <a:spcAft>
                <a:spcPts val="0"/>
              </a:spcAft>
              <a:buSzPts val="1200"/>
              <a:buChar char="●"/>
              <a:defRPr sz="1200"/>
            </a:lvl1pPr>
            <a:lvl2pPr indent="-304800" lvl="1" marL="914400" algn="l">
              <a:lnSpc>
                <a:spcPct val="115000"/>
              </a:lnSpc>
              <a:spcBef>
                <a:spcPts val="1600"/>
              </a:spcBef>
              <a:spcAft>
                <a:spcPts val="0"/>
              </a:spcAft>
              <a:buSzPts val="1200"/>
              <a:buChar char="○"/>
              <a:defRPr sz="1200"/>
            </a:lvl2pPr>
            <a:lvl3pPr indent="-304800" lvl="2" marL="1371600" algn="l">
              <a:lnSpc>
                <a:spcPct val="115000"/>
              </a:lnSpc>
              <a:spcBef>
                <a:spcPts val="1600"/>
              </a:spcBef>
              <a:spcAft>
                <a:spcPts val="0"/>
              </a:spcAft>
              <a:buSzPts val="1200"/>
              <a:buChar char="■"/>
              <a:defRPr sz="1200"/>
            </a:lvl3pPr>
            <a:lvl4pPr indent="-304800" lvl="3" marL="1828800" algn="l">
              <a:lnSpc>
                <a:spcPct val="115000"/>
              </a:lnSpc>
              <a:spcBef>
                <a:spcPts val="1600"/>
              </a:spcBef>
              <a:spcAft>
                <a:spcPts val="0"/>
              </a:spcAft>
              <a:buSzPts val="1200"/>
              <a:buChar char="●"/>
              <a:defRPr sz="1200"/>
            </a:lvl4pPr>
            <a:lvl5pPr indent="-304800" lvl="4" marL="2286000" algn="l">
              <a:lnSpc>
                <a:spcPct val="115000"/>
              </a:lnSpc>
              <a:spcBef>
                <a:spcPts val="1600"/>
              </a:spcBef>
              <a:spcAft>
                <a:spcPts val="0"/>
              </a:spcAft>
              <a:buSzPts val="1200"/>
              <a:buChar char="○"/>
              <a:defRPr sz="1200"/>
            </a:lvl5pPr>
            <a:lvl6pPr indent="-304800" lvl="5" marL="2743200" algn="l">
              <a:lnSpc>
                <a:spcPct val="115000"/>
              </a:lnSpc>
              <a:spcBef>
                <a:spcPts val="1600"/>
              </a:spcBef>
              <a:spcAft>
                <a:spcPts val="0"/>
              </a:spcAft>
              <a:buSzPts val="1200"/>
              <a:buChar char="■"/>
              <a:defRPr sz="1200"/>
            </a:lvl6pPr>
            <a:lvl7pPr indent="-304800" lvl="6" marL="3200400" algn="l">
              <a:lnSpc>
                <a:spcPct val="115000"/>
              </a:lnSpc>
              <a:spcBef>
                <a:spcPts val="1600"/>
              </a:spcBef>
              <a:spcAft>
                <a:spcPts val="0"/>
              </a:spcAft>
              <a:buSzPts val="1200"/>
              <a:buChar char="●"/>
              <a:defRPr sz="1200"/>
            </a:lvl7pPr>
            <a:lvl8pPr indent="-304800" lvl="7" marL="3657600" algn="l">
              <a:lnSpc>
                <a:spcPct val="115000"/>
              </a:lnSpc>
              <a:spcBef>
                <a:spcPts val="1600"/>
              </a:spcBef>
              <a:spcAft>
                <a:spcPts val="0"/>
              </a:spcAft>
              <a:buSzPts val="1200"/>
              <a:buChar char="○"/>
              <a:defRPr sz="1200"/>
            </a:lvl8pPr>
            <a:lvl9pPr indent="-304800" lvl="8" marL="4114800" algn="l">
              <a:lnSpc>
                <a:spcPct val="115000"/>
              </a:lnSpc>
              <a:spcBef>
                <a:spcPts val="1600"/>
              </a:spcBef>
              <a:spcAft>
                <a:spcPts val="1600"/>
              </a:spcAft>
              <a:buSzPts val="1200"/>
              <a:buChar char="■"/>
              <a:defRPr sz="1200"/>
            </a:lvl9pPr>
          </a:lstStyle>
          <a:p/>
        </p:txBody>
      </p:sp>
      <p:sp>
        <p:nvSpPr>
          <p:cNvPr id="31" name="Google Shape;31;p13"/>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Main point">
  <p:cSld name="MAIN_POINT">
    <p:spTree>
      <p:nvGrpSpPr>
        <p:cNvPr id="32" name="Shape 32"/>
        <p:cNvGrpSpPr/>
        <p:nvPr/>
      </p:nvGrpSpPr>
      <p:grpSpPr>
        <a:xfrm>
          <a:off x="0" y="0"/>
          <a:ext cx="0" cy="0"/>
          <a:chOff x="0" y="0"/>
          <a:chExt cx="0" cy="0"/>
        </a:xfrm>
      </p:grpSpPr>
      <p:sp>
        <p:nvSpPr>
          <p:cNvPr id="33" name="Google Shape;33;p14"/>
          <p:cNvSpPr txBox="1"/>
          <p:nvPr>
            <p:ph type="title"/>
          </p:nvPr>
        </p:nvSpPr>
        <p:spPr>
          <a:xfrm>
            <a:off x="490250" y="450150"/>
            <a:ext cx="6367800" cy="4090800"/>
          </a:xfrm>
          <a:prstGeom prst="rect">
            <a:avLst/>
          </a:prstGeom>
          <a:noFill/>
          <a:ln>
            <a:noFill/>
          </a:ln>
        </p:spPr>
        <p:txBody>
          <a:bodyPr anchorCtr="0" anchor="ctr" bIns="91425" lIns="91425" spcFirstLastPara="1" rIns="91425" wrap="square" tIns="91425">
            <a:noAutofit/>
          </a:bodyPr>
          <a:lstStyle>
            <a:lvl1pPr lvl="0" algn="l">
              <a:lnSpc>
                <a:spcPct val="100000"/>
              </a:lnSpc>
              <a:spcBef>
                <a:spcPts val="0"/>
              </a:spcBef>
              <a:spcAft>
                <a:spcPts val="0"/>
              </a:spcAft>
              <a:buSzPts val="4800"/>
              <a:buNone/>
              <a:defRPr sz="4800"/>
            </a:lvl1pPr>
            <a:lvl2pPr lvl="1" algn="l">
              <a:lnSpc>
                <a:spcPct val="100000"/>
              </a:lnSpc>
              <a:spcBef>
                <a:spcPts val="0"/>
              </a:spcBef>
              <a:spcAft>
                <a:spcPts val="0"/>
              </a:spcAft>
              <a:buSzPts val="4800"/>
              <a:buNone/>
              <a:defRPr sz="4800"/>
            </a:lvl2pPr>
            <a:lvl3pPr lvl="2" algn="l">
              <a:lnSpc>
                <a:spcPct val="100000"/>
              </a:lnSpc>
              <a:spcBef>
                <a:spcPts val="0"/>
              </a:spcBef>
              <a:spcAft>
                <a:spcPts val="0"/>
              </a:spcAft>
              <a:buSzPts val="4800"/>
              <a:buNone/>
              <a:defRPr sz="4800"/>
            </a:lvl3pPr>
            <a:lvl4pPr lvl="3" algn="l">
              <a:lnSpc>
                <a:spcPct val="100000"/>
              </a:lnSpc>
              <a:spcBef>
                <a:spcPts val="0"/>
              </a:spcBef>
              <a:spcAft>
                <a:spcPts val="0"/>
              </a:spcAft>
              <a:buSzPts val="4800"/>
              <a:buNone/>
              <a:defRPr sz="4800"/>
            </a:lvl4pPr>
            <a:lvl5pPr lvl="4" algn="l">
              <a:lnSpc>
                <a:spcPct val="100000"/>
              </a:lnSpc>
              <a:spcBef>
                <a:spcPts val="0"/>
              </a:spcBef>
              <a:spcAft>
                <a:spcPts val="0"/>
              </a:spcAft>
              <a:buSzPts val="4800"/>
              <a:buNone/>
              <a:defRPr sz="4800"/>
            </a:lvl5pPr>
            <a:lvl6pPr lvl="5" algn="l">
              <a:lnSpc>
                <a:spcPct val="100000"/>
              </a:lnSpc>
              <a:spcBef>
                <a:spcPts val="0"/>
              </a:spcBef>
              <a:spcAft>
                <a:spcPts val="0"/>
              </a:spcAft>
              <a:buSzPts val="4800"/>
              <a:buNone/>
              <a:defRPr sz="4800"/>
            </a:lvl6pPr>
            <a:lvl7pPr lvl="6" algn="l">
              <a:lnSpc>
                <a:spcPct val="100000"/>
              </a:lnSpc>
              <a:spcBef>
                <a:spcPts val="0"/>
              </a:spcBef>
              <a:spcAft>
                <a:spcPts val="0"/>
              </a:spcAft>
              <a:buSzPts val="4800"/>
              <a:buNone/>
              <a:defRPr sz="4800"/>
            </a:lvl7pPr>
            <a:lvl8pPr lvl="7" algn="l">
              <a:lnSpc>
                <a:spcPct val="100000"/>
              </a:lnSpc>
              <a:spcBef>
                <a:spcPts val="0"/>
              </a:spcBef>
              <a:spcAft>
                <a:spcPts val="0"/>
              </a:spcAft>
              <a:buSzPts val="4800"/>
              <a:buNone/>
              <a:defRPr sz="4800"/>
            </a:lvl8pPr>
            <a:lvl9pPr lvl="8" algn="l">
              <a:lnSpc>
                <a:spcPct val="100000"/>
              </a:lnSpc>
              <a:spcBef>
                <a:spcPts val="0"/>
              </a:spcBef>
              <a:spcAft>
                <a:spcPts val="0"/>
              </a:spcAft>
              <a:buSzPts val="4800"/>
              <a:buNone/>
              <a:defRPr sz="4800"/>
            </a:lvl9pPr>
          </a:lstStyle>
          <a:p/>
        </p:txBody>
      </p:sp>
      <p:sp>
        <p:nvSpPr>
          <p:cNvPr id="34" name="Google Shape;34;p14"/>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Section title and description">
  <p:cSld name="SECTION_TITLE_AND_DESCRIPTION">
    <p:spTree>
      <p:nvGrpSpPr>
        <p:cNvPr id="35" name="Shape 35"/>
        <p:cNvGrpSpPr/>
        <p:nvPr/>
      </p:nvGrpSpPr>
      <p:grpSpPr>
        <a:xfrm>
          <a:off x="0" y="0"/>
          <a:ext cx="0" cy="0"/>
          <a:chOff x="0" y="0"/>
          <a:chExt cx="0" cy="0"/>
        </a:xfrm>
      </p:grpSpPr>
      <p:sp>
        <p:nvSpPr>
          <p:cNvPr id="36" name="Google Shape;36;p15"/>
          <p:cNvSpPr/>
          <p:nvPr/>
        </p:nvSpPr>
        <p:spPr>
          <a:xfrm>
            <a:off x="4572000" y="-125"/>
            <a:ext cx="4572000" cy="5143500"/>
          </a:xfrm>
          <a:prstGeom prst="rect">
            <a:avLst/>
          </a:prstGeom>
          <a:solidFill>
            <a:schemeClr val="lt2"/>
          </a:solidFill>
          <a:ln>
            <a:noFill/>
          </a:ln>
        </p:spPr>
        <p:txBody>
          <a:bodyPr anchorCtr="0" anchor="ctr" bIns="91425" lIns="91425" spcFirstLastPara="1" rIns="91425" wrap="square" tIns="91425">
            <a:noAutofit/>
          </a:bodyPr>
          <a:lstStyle/>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
        <p:nvSpPr>
          <p:cNvPr id="37" name="Google Shape;37;p15"/>
          <p:cNvSpPr txBox="1"/>
          <p:nvPr>
            <p:ph type="title"/>
          </p:nvPr>
        </p:nvSpPr>
        <p:spPr>
          <a:xfrm>
            <a:off x="265500" y="1233175"/>
            <a:ext cx="4045200" cy="1482300"/>
          </a:xfrm>
          <a:prstGeom prst="rect">
            <a:avLst/>
          </a:prstGeom>
          <a:noFill/>
          <a:ln>
            <a:noFill/>
          </a:ln>
        </p:spPr>
        <p:txBody>
          <a:bodyPr anchorCtr="0" anchor="b" bIns="91425" lIns="91425" spcFirstLastPara="1" rIns="91425" wrap="square" tIns="91425">
            <a:noAutofit/>
          </a:bodyPr>
          <a:lstStyle>
            <a:lvl1pPr lvl="0" algn="ctr">
              <a:lnSpc>
                <a:spcPct val="100000"/>
              </a:lnSpc>
              <a:spcBef>
                <a:spcPts val="0"/>
              </a:spcBef>
              <a:spcAft>
                <a:spcPts val="0"/>
              </a:spcAft>
              <a:buSzPts val="4200"/>
              <a:buNone/>
              <a:defRPr sz="4200"/>
            </a:lvl1pPr>
            <a:lvl2pPr lvl="1" algn="ctr">
              <a:lnSpc>
                <a:spcPct val="100000"/>
              </a:lnSpc>
              <a:spcBef>
                <a:spcPts val="0"/>
              </a:spcBef>
              <a:spcAft>
                <a:spcPts val="0"/>
              </a:spcAft>
              <a:buSzPts val="4200"/>
              <a:buNone/>
              <a:defRPr sz="4200"/>
            </a:lvl2pPr>
            <a:lvl3pPr lvl="2" algn="ctr">
              <a:lnSpc>
                <a:spcPct val="100000"/>
              </a:lnSpc>
              <a:spcBef>
                <a:spcPts val="0"/>
              </a:spcBef>
              <a:spcAft>
                <a:spcPts val="0"/>
              </a:spcAft>
              <a:buSzPts val="4200"/>
              <a:buNone/>
              <a:defRPr sz="4200"/>
            </a:lvl3pPr>
            <a:lvl4pPr lvl="3" algn="ctr">
              <a:lnSpc>
                <a:spcPct val="100000"/>
              </a:lnSpc>
              <a:spcBef>
                <a:spcPts val="0"/>
              </a:spcBef>
              <a:spcAft>
                <a:spcPts val="0"/>
              </a:spcAft>
              <a:buSzPts val="4200"/>
              <a:buNone/>
              <a:defRPr sz="4200"/>
            </a:lvl4pPr>
            <a:lvl5pPr lvl="4" algn="ctr">
              <a:lnSpc>
                <a:spcPct val="100000"/>
              </a:lnSpc>
              <a:spcBef>
                <a:spcPts val="0"/>
              </a:spcBef>
              <a:spcAft>
                <a:spcPts val="0"/>
              </a:spcAft>
              <a:buSzPts val="4200"/>
              <a:buNone/>
              <a:defRPr sz="4200"/>
            </a:lvl5pPr>
            <a:lvl6pPr lvl="5" algn="ctr">
              <a:lnSpc>
                <a:spcPct val="100000"/>
              </a:lnSpc>
              <a:spcBef>
                <a:spcPts val="0"/>
              </a:spcBef>
              <a:spcAft>
                <a:spcPts val="0"/>
              </a:spcAft>
              <a:buSzPts val="4200"/>
              <a:buNone/>
              <a:defRPr sz="4200"/>
            </a:lvl6pPr>
            <a:lvl7pPr lvl="6" algn="ctr">
              <a:lnSpc>
                <a:spcPct val="100000"/>
              </a:lnSpc>
              <a:spcBef>
                <a:spcPts val="0"/>
              </a:spcBef>
              <a:spcAft>
                <a:spcPts val="0"/>
              </a:spcAft>
              <a:buSzPts val="4200"/>
              <a:buNone/>
              <a:defRPr sz="4200"/>
            </a:lvl7pPr>
            <a:lvl8pPr lvl="7" algn="ctr">
              <a:lnSpc>
                <a:spcPct val="100000"/>
              </a:lnSpc>
              <a:spcBef>
                <a:spcPts val="0"/>
              </a:spcBef>
              <a:spcAft>
                <a:spcPts val="0"/>
              </a:spcAft>
              <a:buSzPts val="4200"/>
              <a:buNone/>
              <a:defRPr sz="4200"/>
            </a:lvl8pPr>
            <a:lvl9pPr lvl="8" algn="ctr">
              <a:lnSpc>
                <a:spcPct val="100000"/>
              </a:lnSpc>
              <a:spcBef>
                <a:spcPts val="0"/>
              </a:spcBef>
              <a:spcAft>
                <a:spcPts val="0"/>
              </a:spcAft>
              <a:buSzPts val="4200"/>
              <a:buNone/>
              <a:defRPr sz="4200"/>
            </a:lvl9pPr>
          </a:lstStyle>
          <a:p/>
        </p:txBody>
      </p:sp>
      <p:sp>
        <p:nvSpPr>
          <p:cNvPr id="38" name="Google Shape;38;p15"/>
          <p:cNvSpPr txBox="1"/>
          <p:nvPr>
            <p:ph idx="1" type="subTitle"/>
          </p:nvPr>
        </p:nvSpPr>
        <p:spPr>
          <a:xfrm>
            <a:off x="265500" y="2803075"/>
            <a:ext cx="4045200" cy="1235100"/>
          </a:xfrm>
          <a:prstGeom prst="rect">
            <a:avLst/>
          </a:prstGeom>
          <a:noFill/>
          <a:ln>
            <a:noFill/>
          </a:ln>
        </p:spPr>
        <p:txBody>
          <a:bodyPr anchorCtr="0" anchor="t" bIns="91425" lIns="91425" spcFirstLastPara="1" rIns="91425" wrap="square" tIns="91425">
            <a:noAutofit/>
          </a:bodyPr>
          <a:lstStyle>
            <a:lvl1pPr lvl="0" algn="ctr">
              <a:lnSpc>
                <a:spcPct val="100000"/>
              </a:lnSpc>
              <a:spcBef>
                <a:spcPts val="0"/>
              </a:spcBef>
              <a:spcAft>
                <a:spcPts val="0"/>
              </a:spcAft>
              <a:buSzPts val="2100"/>
              <a:buNone/>
              <a:defRPr sz="2100"/>
            </a:lvl1pPr>
            <a:lvl2pPr lvl="1" algn="ctr">
              <a:lnSpc>
                <a:spcPct val="100000"/>
              </a:lnSpc>
              <a:spcBef>
                <a:spcPts val="0"/>
              </a:spcBef>
              <a:spcAft>
                <a:spcPts val="0"/>
              </a:spcAft>
              <a:buSzPts val="2100"/>
              <a:buNone/>
              <a:defRPr sz="2100"/>
            </a:lvl2pPr>
            <a:lvl3pPr lvl="2" algn="ctr">
              <a:lnSpc>
                <a:spcPct val="100000"/>
              </a:lnSpc>
              <a:spcBef>
                <a:spcPts val="0"/>
              </a:spcBef>
              <a:spcAft>
                <a:spcPts val="0"/>
              </a:spcAft>
              <a:buSzPts val="2100"/>
              <a:buNone/>
              <a:defRPr sz="2100"/>
            </a:lvl3pPr>
            <a:lvl4pPr lvl="3" algn="ctr">
              <a:lnSpc>
                <a:spcPct val="100000"/>
              </a:lnSpc>
              <a:spcBef>
                <a:spcPts val="0"/>
              </a:spcBef>
              <a:spcAft>
                <a:spcPts val="0"/>
              </a:spcAft>
              <a:buSzPts val="2100"/>
              <a:buNone/>
              <a:defRPr sz="2100"/>
            </a:lvl4pPr>
            <a:lvl5pPr lvl="4" algn="ctr">
              <a:lnSpc>
                <a:spcPct val="100000"/>
              </a:lnSpc>
              <a:spcBef>
                <a:spcPts val="0"/>
              </a:spcBef>
              <a:spcAft>
                <a:spcPts val="0"/>
              </a:spcAft>
              <a:buSzPts val="2100"/>
              <a:buNone/>
              <a:defRPr sz="2100"/>
            </a:lvl5pPr>
            <a:lvl6pPr lvl="5" algn="ctr">
              <a:lnSpc>
                <a:spcPct val="100000"/>
              </a:lnSpc>
              <a:spcBef>
                <a:spcPts val="0"/>
              </a:spcBef>
              <a:spcAft>
                <a:spcPts val="0"/>
              </a:spcAft>
              <a:buSzPts val="2100"/>
              <a:buNone/>
              <a:defRPr sz="2100"/>
            </a:lvl6pPr>
            <a:lvl7pPr lvl="6" algn="ctr">
              <a:lnSpc>
                <a:spcPct val="100000"/>
              </a:lnSpc>
              <a:spcBef>
                <a:spcPts val="0"/>
              </a:spcBef>
              <a:spcAft>
                <a:spcPts val="0"/>
              </a:spcAft>
              <a:buSzPts val="2100"/>
              <a:buNone/>
              <a:defRPr sz="2100"/>
            </a:lvl7pPr>
            <a:lvl8pPr lvl="7" algn="ctr">
              <a:lnSpc>
                <a:spcPct val="100000"/>
              </a:lnSpc>
              <a:spcBef>
                <a:spcPts val="0"/>
              </a:spcBef>
              <a:spcAft>
                <a:spcPts val="0"/>
              </a:spcAft>
              <a:buSzPts val="2100"/>
              <a:buNone/>
              <a:defRPr sz="2100"/>
            </a:lvl8pPr>
            <a:lvl9pPr lvl="8" algn="ctr">
              <a:lnSpc>
                <a:spcPct val="100000"/>
              </a:lnSpc>
              <a:spcBef>
                <a:spcPts val="0"/>
              </a:spcBef>
              <a:spcAft>
                <a:spcPts val="0"/>
              </a:spcAft>
              <a:buSzPts val="2100"/>
              <a:buNone/>
              <a:defRPr sz="2100"/>
            </a:lvl9pPr>
          </a:lstStyle>
          <a:p/>
        </p:txBody>
      </p:sp>
      <p:sp>
        <p:nvSpPr>
          <p:cNvPr id="39" name="Google Shape;39;p15"/>
          <p:cNvSpPr txBox="1"/>
          <p:nvPr>
            <p:ph idx="2" type="body"/>
          </p:nvPr>
        </p:nvSpPr>
        <p:spPr>
          <a:xfrm>
            <a:off x="4939500" y="724075"/>
            <a:ext cx="3837000" cy="3695100"/>
          </a:xfrm>
          <a:prstGeom prst="rect">
            <a:avLst/>
          </a:prstGeom>
          <a:noFill/>
          <a:ln>
            <a:noFill/>
          </a:ln>
        </p:spPr>
        <p:txBody>
          <a:bodyPr anchorCtr="0" anchor="ctr" bIns="91425" lIns="91425" spcFirstLastPara="1" rIns="91425" wrap="square" tIns="91425">
            <a:noAutofit/>
          </a:bodyPr>
          <a:lstStyle>
            <a:lvl1pPr indent="-342900" lvl="0" marL="457200" algn="l">
              <a:lnSpc>
                <a:spcPct val="115000"/>
              </a:lnSpc>
              <a:spcBef>
                <a:spcPts val="0"/>
              </a:spcBef>
              <a:spcAft>
                <a:spcPts val="0"/>
              </a:spcAft>
              <a:buSzPts val="1800"/>
              <a:buChar char="●"/>
              <a:defRPr/>
            </a:lvl1pPr>
            <a:lvl2pPr indent="-317500" lvl="1" marL="914400" algn="l">
              <a:lnSpc>
                <a:spcPct val="115000"/>
              </a:lnSpc>
              <a:spcBef>
                <a:spcPts val="1600"/>
              </a:spcBef>
              <a:spcAft>
                <a:spcPts val="0"/>
              </a:spcAft>
              <a:buSzPts val="1400"/>
              <a:buChar char="○"/>
              <a:defRPr/>
            </a:lvl2pPr>
            <a:lvl3pPr indent="-317500" lvl="2" marL="1371600" algn="l">
              <a:lnSpc>
                <a:spcPct val="115000"/>
              </a:lnSpc>
              <a:spcBef>
                <a:spcPts val="1600"/>
              </a:spcBef>
              <a:spcAft>
                <a:spcPts val="0"/>
              </a:spcAft>
              <a:buSzPts val="1400"/>
              <a:buChar char="■"/>
              <a:defRPr/>
            </a:lvl3pPr>
            <a:lvl4pPr indent="-317500" lvl="3" marL="1828800" algn="l">
              <a:lnSpc>
                <a:spcPct val="115000"/>
              </a:lnSpc>
              <a:spcBef>
                <a:spcPts val="1600"/>
              </a:spcBef>
              <a:spcAft>
                <a:spcPts val="0"/>
              </a:spcAft>
              <a:buSzPts val="1400"/>
              <a:buChar char="●"/>
              <a:defRPr/>
            </a:lvl4pPr>
            <a:lvl5pPr indent="-317500" lvl="4" marL="2286000" algn="l">
              <a:lnSpc>
                <a:spcPct val="115000"/>
              </a:lnSpc>
              <a:spcBef>
                <a:spcPts val="1600"/>
              </a:spcBef>
              <a:spcAft>
                <a:spcPts val="0"/>
              </a:spcAft>
              <a:buSzPts val="1400"/>
              <a:buChar char="○"/>
              <a:defRPr/>
            </a:lvl5pPr>
            <a:lvl6pPr indent="-317500" lvl="5" marL="2743200" algn="l">
              <a:lnSpc>
                <a:spcPct val="115000"/>
              </a:lnSpc>
              <a:spcBef>
                <a:spcPts val="1600"/>
              </a:spcBef>
              <a:spcAft>
                <a:spcPts val="0"/>
              </a:spcAft>
              <a:buSzPts val="1400"/>
              <a:buChar char="■"/>
              <a:defRPr/>
            </a:lvl6pPr>
            <a:lvl7pPr indent="-317500" lvl="6" marL="3200400" algn="l">
              <a:lnSpc>
                <a:spcPct val="115000"/>
              </a:lnSpc>
              <a:spcBef>
                <a:spcPts val="1600"/>
              </a:spcBef>
              <a:spcAft>
                <a:spcPts val="0"/>
              </a:spcAft>
              <a:buSzPts val="1400"/>
              <a:buChar char="●"/>
              <a:defRPr/>
            </a:lvl7pPr>
            <a:lvl8pPr indent="-317500" lvl="7" marL="3657600" algn="l">
              <a:lnSpc>
                <a:spcPct val="115000"/>
              </a:lnSpc>
              <a:spcBef>
                <a:spcPts val="1600"/>
              </a:spcBef>
              <a:spcAft>
                <a:spcPts val="0"/>
              </a:spcAft>
              <a:buSzPts val="1400"/>
              <a:buChar char="○"/>
              <a:defRPr/>
            </a:lvl8pPr>
            <a:lvl9pPr indent="-317500" lvl="8" marL="4114800" algn="l">
              <a:lnSpc>
                <a:spcPct val="115000"/>
              </a:lnSpc>
              <a:spcBef>
                <a:spcPts val="1600"/>
              </a:spcBef>
              <a:spcAft>
                <a:spcPts val="1600"/>
              </a:spcAft>
              <a:buSzPts val="1400"/>
              <a:buChar char="■"/>
              <a:defRPr/>
            </a:lvl9pPr>
          </a:lstStyle>
          <a:p/>
        </p:txBody>
      </p:sp>
      <p:sp>
        <p:nvSpPr>
          <p:cNvPr id="40" name="Google Shape;40;p15"/>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matchingName="Caption">
  <p:cSld name="CAPTION_ONLY">
    <p:spTree>
      <p:nvGrpSpPr>
        <p:cNvPr id="41" name="Shape 41"/>
        <p:cNvGrpSpPr/>
        <p:nvPr/>
      </p:nvGrpSpPr>
      <p:grpSpPr>
        <a:xfrm>
          <a:off x="0" y="0"/>
          <a:ext cx="0" cy="0"/>
          <a:chOff x="0" y="0"/>
          <a:chExt cx="0" cy="0"/>
        </a:xfrm>
      </p:grpSpPr>
      <p:sp>
        <p:nvSpPr>
          <p:cNvPr id="42" name="Google Shape;42;p16"/>
          <p:cNvSpPr txBox="1"/>
          <p:nvPr>
            <p:ph idx="1" type="body"/>
          </p:nvPr>
        </p:nvSpPr>
        <p:spPr>
          <a:xfrm>
            <a:off x="311700" y="4230575"/>
            <a:ext cx="5998800" cy="605100"/>
          </a:xfrm>
          <a:prstGeom prst="rect">
            <a:avLst/>
          </a:prstGeom>
          <a:noFill/>
          <a:ln>
            <a:noFill/>
          </a:ln>
        </p:spPr>
        <p:txBody>
          <a:bodyPr anchorCtr="0" anchor="ctr" bIns="91425" lIns="91425" spcFirstLastPara="1" rIns="91425" wrap="square" tIns="91425">
            <a:noAutofit/>
          </a:bodyPr>
          <a:lstStyle>
            <a:lvl1pPr indent="-228600" lvl="0" marL="457200" algn="l">
              <a:lnSpc>
                <a:spcPct val="100000"/>
              </a:lnSpc>
              <a:spcBef>
                <a:spcPts val="0"/>
              </a:spcBef>
              <a:spcAft>
                <a:spcPts val="0"/>
              </a:spcAft>
              <a:buSzPts val="1800"/>
              <a:buNone/>
              <a:defRPr/>
            </a:lvl1pPr>
          </a:lstStyle>
          <a:p/>
        </p:txBody>
      </p:sp>
      <p:sp>
        <p:nvSpPr>
          <p:cNvPr id="43" name="Google Shape;43;p16"/>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11" Type="http://schemas.openxmlformats.org/officeDocument/2006/relationships/slideLayout" Target="../slideLayouts/slideLayout11.xml"/><Relationship Id="rId10" Type="http://schemas.openxmlformats.org/officeDocument/2006/relationships/slideLayout" Target="../slideLayouts/slideLayout10.xml"/><Relationship Id="rId12" Type="http://schemas.openxmlformats.org/officeDocument/2006/relationships/theme" Target="../theme/theme2.xml"/><Relationship Id="rId9" Type="http://schemas.openxmlformats.org/officeDocument/2006/relationships/slideLayout" Target="../slideLayouts/slideLayout9.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s>
</file>

<file path=ppt/slideMasters/slideMaster1.xml><?xml version="1.0" encoding="utf-8"?>
<p:sldMaster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name="simple-light-2">
    <p:bg>
      <p:bgPr>
        <a:solidFill>
          <a:schemeClr val="lt1"/>
        </a:solidFill>
      </p:bgPr>
    </p:bg>
    <p:spTree>
      <p:nvGrpSpPr>
        <p:cNvPr id="5" name="Shape 5"/>
        <p:cNvGrpSpPr/>
        <p:nvPr/>
      </p:nvGrpSpPr>
      <p:grpSpPr>
        <a:xfrm>
          <a:off x="0" y="0"/>
          <a:ext cx="0" cy="0"/>
          <a:chOff x="0" y="0"/>
          <a:chExt cx="0" cy="0"/>
        </a:xfrm>
      </p:grpSpPr>
      <p:sp>
        <p:nvSpPr>
          <p:cNvPr id="6" name="Google Shape;6;p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lvl1pPr lvl="0"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1pPr>
            <a:lvl2pPr lvl="1"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2pPr>
            <a:lvl3pPr lvl="2"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3pPr>
            <a:lvl4pPr lvl="3"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4pPr>
            <a:lvl5pPr lvl="4"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5pPr>
            <a:lvl6pPr lvl="5"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6pPr>
            <a:lvl7pPr lvl="6"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7pPr>
            <a:lvl8pPr lvl="7"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8pPr>
            <a:lvl9pPr lvl="8" marR="0" rtl="0" algn="l">
              <a:lnSpc>
                <a:spcPct val="100000"/>
              </a:lnSpc>
              <a:spcBef>
                <a:spcPts val="0"/>
              </a:spcBef>
              <a:spcAft>
                <a:spcPts val="0"/>
              </a:spcAft>
              <a:buClr>
                <a:schemeClr val="dk1"/>
              </a:buClr>
              <a:buSzPts val="2800"/>
              <a:buFont typeface="Arial"/>
              <a:buNone/>
              <a:defRPr b="0" i="0" sz="2800" u="none" cap="none" strike="noStrike">
                <a:solidFill>
                  <a:schemeClr val="dk1"/>
                </a:solidFill>
                <a:latin typeface="Arial"/>
                <a:ea typeface="Arial"/>
                <a:cs typeface="Arial"/>
                <a:sym typeface="Arial"/>
              </a:defRPr>
            </a:lvl9pPr>
          </a:lstStyle>
          <a:p/>
        </p:txBody>
      </p:sp>
      <p:sp>
        <p:nvSpPr>
          <p:cNvPr id="7" name="Google Shape;7;p7"/>
          <p:cNvSpPr txBox="1"/>
          <p:nvPr>
            <p:ph idx="1" type="body"/>
          </p:nvPr>
        </p:nvSpPr>
        <p:spPr>
          <a:xfrm>
            <a:off x="311700" y="1152475"/>
            <a:ext cx="8520600" cy="3416400"/>
          </a:xfrm>
          <a:prstGeom prst="rect">
            <a:avLst/>
          </a:prstGeom>
          <a:noFill/>
          <a:ln>
            <a:noFill/>
          </a:ln>
        </p:spPr>
        <p:txBody>
          <a:bodyPr anchorCtr="0" anchor="t" bIns="91425" lIns="91425" spcFirstLastPara="1" rIns="91425" wrap="square" tIns="91425">
            <a:noAutofit/>
          </a:bodyPr>
          <a:lstStyle>
            <a:lvl1pPr indent="-342900" lvl="0" marL="457200" marR="0" rtl="0" algn="l">
              <a:lnSpc>
                <a:spcPct val="115000"/>
              </a:lnSpc>
              <a:spcBef>
                <a:spcPts val="0"/>
              </a:spcBef>
              <a:spcAft>
                <a:spcPts val="0"/>
              </a:spcAft>
              <a:buClr>
                <a:schemeClr val="dk2"/>
              </a:buClr>
              <a:buSzPts val="1800"/>
              <a:buFont typeface="Arial"/>
              <a:buChar char="●"/>
              <a:defRPr b="0" i="0" sz="1800" u="none" cap="none" strike="noStrike">
                <a:solidFill>
                  <a:schemeClr val="dk2"/>
                </a:solidFill>
                <a:latin typeface="Arial"/>
                <a:ea typeface="Arial"/>
                <a:cs typeface="Arial"/>
                <a:sym typeface="Arial"/>
              </a:defRPr>
            </a:lvl1pPr>
            <a:lvl2pPr indent="-317500" lvl="1" marL="914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2pPr>
            <a:lvl3pPr indent="-317500" lvl="2" marL="1371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3pPr>
            <a:lvl4pPr indent="-317500" lvl="3" marL="18288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4pPr>
            <a:lvl5pPr indent="-317500" lvl="4" marL="22860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5pPr>
            <a:lvl6pPr indent="-317500" lvl="5" marL="27432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6pPr>
            <a:lvl7pPr indent="-317500" lvl="6" marL="32004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7pPr>
            <a:lvl8pPr indent="-317500" lvl="7" marL="3657600" marR="0" rtl="0" algn="l">
              <a:lnSpc>
                <a:spcPct val="115000"/>
              </a:lnSpc>
              <a:spcBef>
                <a:spcPts val="1600"/>
              </a:spcBef>
              <a:spcAft>
                <a:spcPts val="0"/>
              </a:spcAft>
              <a:buClr>
                <a:schemeClr val="dk2"/>
              </a:buClr>
              <a:buSzPts val="1400"/>
              <a:buFont typeface="Arial"/>
              <a:buChar char="○"/>
              <a:defRPr b="0" i="0" sz="1400" u="none" cap="none" strike="noStrike">
                <a:solidFill>
                  <a:schemeClr val="dk2"/>
                </a:solidFill>
                <a:latin typeface="Arial"/>
                <a:ea typeface="Arial"/>
                <a:cs typeface="Arial"/>
                <a:sym typeface="Arial"/>
              </a:defRPr>
            </a:lvl8pPr>
            <a:lvl9pPr indent="-317500" lvl="8" marL="4114800" marR="0" rtl="0" algn="l">
              <a:lnSpc>
                <a:spcPct val="115000"/>
              </a:lnSpc>
              <a:spcBef>
                <a:spcPts val="1600"/>
              </a:spcBef>
              <a:spcAft>
                <a:spcPts val="1600"/>
              </a:spcAft>
              <a:buClr>
                <a:schemeClr val="dk2"/>
              </a:buClr>
              <a:buSzPts val="1400"/>
              <a:buFont typeface="Arial"/>
              <a:buChar char="■"/>
              <a:defRPr b="0" i="0" sz="1400" u="none" cap="none" strike="noStrike">
                <a:solidFill>
                  <a:schemeClr val="dk2"/>
                </a:solidFill>
                <a:latin typeface="Arial"/>
                <a:ea typeface="Arial"/>
                <a:cs typeface="Arial"/>
                <a:sym typeface="Arial"/>
              </a:defRPr>
            </a:lvl9pPr>
          </a:lstStyle>
          <a:p/>
        </p:txBody>
      </p:sp>
      <p:sp>
        <p:nvSpPr>
          <p:cNvPr id="8" name="Google Shape;8;p7"/>
          <p:cNvSpPr txBox="1"/>
          <p:nvPr>
            <p:ph idx="12" type="sldNum"/>
          </p:nvPr>
        </p:nvSpPr>
        <p:spPr>
          <a:xfrm>
            <a:off x="8472458" y="4663217"/>
            <a:ext cx="548700" cy="393600"/>
          </a:xfrm>
          <a:prstGeom prst="rect">
            <a:avLst/>
          </a:prstGeom>
          <a:noFill/>
          <a:ln>
            <a:noFill/>
          </a:ln>
        </p:spPr>
        <p:txBody>
          <a:bodyPr anchorCtr="0" anchor="ctr" bIns="91425" lIns="91425" spcFirstLastPara="1" rIns="91425" wrap="square" tIns="91425">
            <a:noAutofit/>
          </a:bodyPr>
          <a:lstStyle>
            <a:lvl1pPr indent="0" lvl="0"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1pPr>
            <a:lvl2pPr indent="0" lvl="1"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2pPr>
            <a:lvl3pPr indent="0" lvl="2"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3pPr>
            <a:lvl4pPr indent="0" lvl="3"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4pPr>
            <a:lvl5pPr indent="0" lvl="4"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5pPr>
            <a:lvl6pPr indent="0" lvl="5"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6pPr>
            <a:lvl7pPr indent="0" lvl="6"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7pPr>
            <a:lvl8pPr indent="0" lvl="7"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8pPr>
            <a:lvl9pPr indent="0" lvl="8" marL="0" marR="0" rtl="0" algn="r">
              <a:lnSpc>
                <a:spcPct val="100000"/>
              </a:lnSpc>
              <a:spcBef>
                <a:spcPts val="0"/>
              </a:spcBef>
              <a:spcAft>
                <a:spcPts val="0"/>
              </a:spcAft>
              <a:buClr>
                <a:srgbClr val="000000"/>
              </a:buClr>
              <a:buSzPts val="1000"/>
              <a:buFont typeface="Arial"/>
              <a:buNone/>
              <a:defRPr b="0" i="0" sz="1000" u="none" cap="none" strike="noStrike">
                <a:solidFill>
                  <a:schemeClr val="dk2"/>
                </a:solidFill>
                <a:latin typeface="Arial"/>
                <a:ea typeface="Arial"/>
                <a:cs typeface="Arial"/>
                <a:sym typeface="Arial"/>
              </a:defRPr>
            </a:lvl9pPr>
          </a:lstStyle>
          <a:p>
            <a:pPr indent="0" lvl="0" marL="0" rtl="0" algn="r">
              <a:spcBef>
                <a:spcPts val="0"/>
              </a:spcBef>
              <a:spcAft>
                <a:spcPts val="0"/>
              </a:spcAft>
              <a:buNone/>
            </a:pPr>
            <a:fld id="{00000000-1234-1234-1234-123412341234}" type="slidenum">
              <a:rPr lang="en"/>
              <a:t>‹#›</a:t>
            </a:fld>
            <a:endParaRPr/>
          </a:p>
        </p:txBody>
      </p:sp>
    </p:spTree>
  </p:cSld>
  <p:clrMap accent1="accent1" accent2="accent2" accent3="accent3" accent4="accent4" accent5="accent5" accent6="accent6" bg1="lt1" bg2="dk2" tx1="dk1" tx2="lt2" folHlink="folHlink" hlink="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dt="0" ftr="0" hdr="0" sldNum="0"/>
  <p:txStyles>
    <p:title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titleStyle>
    <p:body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bodyStyle>
    <p:otherStyle>
      <a:defPPr lvl="0" marR="0" rtl="0" algn="l">
        <a:lnSpc>
          <a:spcPct val="100000"/>
        </a:lnSpc>
        <a:spcBef>
          <a:spcPts val="0"/>
        </a:spcBef>
        <a:spcAft>
          <a:spcPts val="0"/>
        </a:spcAft>
      </a:defPPr>
      <a:lvl1pPr lvl="0"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1pPr>
      <a:lvl2pPr lvl="1"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2pPr>
      <a:lvl3pPr lvl="2"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3pPr>
      <a:lvl4pPr lvl="3"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4pPr>
      <a:lvl5pPr lvl="4"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5pPr>
      <a:lvl6pPr lvl="5"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6pPr>
      <a:lvl7pPr lvl="6"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7pPr>
      <a:lvl8pPr lvl="7"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8pPr>
      <a:lvl9pPr lvl="8" marR="0" rtl="0" algn="l">
        <a:lnSpc>
          <a:spcPct val="100000"/>
        </a:lnSpc>
        <a:spcBef>
          <a:spcPts val="0"/>
        </a:spcBef>
        <a:spcAft>
          <a:spcPts val="0"/>
        </a:spcAft>
        <a:buClr>
          <a:srgbClr val="000000"/>
        </a:buClr>
        <a:buFont typeface="Arial"/>
        <a:defRPr b="0" i="0" sz="1400" u="none" cap="none" strike="noStrik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xml"/><Relationship Id="rId3" Type="http://schemas.openxmlformats.org/officeDocument/2006/relationships/image" Target="../media/image7.jpg"/><Relationship Id="rId4" Type="http://schemas.openxmlformats.org/officeDocument/2006/relationships/image" Target="../media/image6.jpg"/><Relationship Id="rId5" Type="http://schemas.openxmlformats.org/officeDocument/2006/relationships/image" Target="../media/image10.jpg"/></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0.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2.jpg"/></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1.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3.jpg"/></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2.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3.jpg"/></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3.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5.jpg"/></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4.xml"/><Relationship Id="rId3" Type="http://schemas.openxmlformats.org/officeDocument/2006/relationships/image" Target="../media/image11.jpg"/><Relationship Id="rId4" Type="http://schemas.openxmlformats.org/officeDocument/2006/relationships/image" Target="../media/image6.jpg"/></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5.xml"/><Relationship Id="rId3" Type="http://schemas.openxmlformats.org/officeDocument/2006/relationships/image" Target="../media/image11.jpg"/><Relationship Id="rId4" Type="http://schemas.openxmlformats.org/officeDocument/2006/relationships/image" Target="../media/image6.jpg"/></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16.xml"/><Relationship Id="rId3" Type="http://schemas.openxmlformats.org/officeDocument/2006/relationships/image" Target="../media/image11.jpg"/><Relationship Id="rId4" Type="http://schemas.openxmlformats.org/officeDocument/2006/relationships/image" Target="../media/image6.jpg"/></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17.xml"/><Relationship Id="rId3" Type="http://schemas.openxmlformats.org/officeDocument/2006/relationships/image" Target="../media/image6.jp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notesSlide" Target="../notesSlides/notesSlide2.xml"/><Relationship Id="rId3" Type="http://schemas.openxmlformats.org/officeDocument/2006/relationships/image" Target="../media/image11.jpg"/><Relationship Id="rId4" Type="http://schemas.openxmlformats.org/officeDocument/2006/relationships/image" Target="../media/image4.jpg"/><Relationship Id="rId5" Type="http://schemas.openxmlformats.org/officeDocument/2006/relationships/image" Target="../media/image8.jp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3.xml"/><Relationship Id="rId3" Type="http://schemas.openxmlformats.org/officeDocument/2006/relationships/image" Target="../media/image11.jpg"/><Relationship Id="rId4" Type="http://schemas.openxmlformats.org/officeDocument/2006/relationships/image" Target="../media/image1.jpg"/><Relationship Id="rId5" Type="http://schemas.openxmlformats.org/officeDocument/2006/relationships/image" Target="../media/image8.jpg"/></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 Id="rId2" Type="http://schemas.openxmlformats.org/officeDocument/2006/relationships/notesSlide" Target="../notesSlides/notesSlide4.xml"/><Relationship Id="rId3" Type="http://schemas.openxmlformats.org/officeDocument/2006/relationships/image" Target="../media/image11.jpg"/><Relationship Id="rId4" Type="http://schemas.openxmlformats.org/officeDocument/2006/relationships/image" Target="../media/image9.jpg"/><Relationship Id="rId5" Type="http://schemas.openxmlformats.org/officeDocument/2006/relationships/image" Target="../media/image6.jpg"/></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5.xml"/><Relationship Id="rId3" Type="http://schemas.openxmlformats.org/officeDocument/2006/relationships/image" Target="../media/image11.jpg"/><Relationship Id="rId4" Type="http://schemas.openxmlformats.org/officeDocument/2006/relationships/image" Target="../media/image3.jpg"/><Relationship Id="rId5" Type="http://schemas.openxmlformats.org/officeDocument/2006/relationships/image" Target="../media/image6.jpg"/></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6.xml"/><Relationship Id="rId3" Type="http://schemas.openxmlformats.org/officeDocument/2006/relationships/image" Target="../media/image11.jpg"/><Relationship Id="rId4" Type="http://schemas.openxmlformats.org/officeDocument/2006/relationships/image" Target="../media/image2.jpg"/><Relationship Id="rId5" Type="http://schemas.openxmlformats.org/officeDocument/2006/relationships/image" Target="../media/image6.jpg"/></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7.xml"/><Relationship Id="rId3" Type="http://schemas.openxmlformats.org/officeDocument/2006/relationships/image" Target="../media/image11.jpg"/><Relationship Id="rId4" Type="http://schemas.openxmlformats.org/officeDocument/2006/relationships/image" Target="../media/image5.jpg"/><Relationship Id="rId5" Type="http://schemas.openxmlformats.org/officeDocument/2006/relationships/image" Target="../media/image6.jp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8.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3.jpg"/></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 Id="rId2" Type="http://schemas.openxmlformats.org/officeDocument/2006/relationships/notesSlide" Target="../notesSlides/notesSlide9.xml"/><Relationship Id="rId3" Type="http://schemas.openxmlformats.org/officeDocument/2006/relationships/image" Target="../media/image11.jpg"/><Relationship Id="rId4" Type="http://schemas.openxmlformats.org/officeDocument/2006/relationships/image" Target="../media/image6.jpg"/><Relationship Id="rId5" Type="http://schemas.openxmlformats.org/officeDocument/2006/relationships/image" Target="../media/image14.jpg"/></Relationships>
</file>

<file path=ppt/slides/slide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53" name="Shape 53"/>
        <p:cNvGrpSpPr/>
        <p:nvPr/>
      </p:nvGrpSpPr>
      <p:grpSpPr>
        <a:xfrm>
          <a:off x="0" y="0"/>
          <a:ext cx="0" cy="0"/>
          <a:chOff x="0" y="0"/>
          <a:chExt cx="0" cy="0"/>
        </a:xfrm>
      </p:grpSpPr>
      <p:pic>
        <p:nvPicPr>
          <p:cNvPr id="54" name="Google Shape;54;p1"/>
          <p:cNvPicPr preferRelativeResize="0"/>
          <p:nvPr/>
        </p:nvPicPr>
        <p:blipFill rotWithShape="1">
          <a:blip r:embed="rId3">
            <a:alphaModFix/>
          </a:blip>
          <a:srcRect b="0" l="0" r="0" t="0"/>
          <a:stretch/>
        </p:blipFill>
        <p:spPr>
          <a:xfrm>
            <a:off x="0" y="3777621"/>
            <a:ext cx="9144000" cy="1365879"/>
          </a:xfrm>
          <a:prstGeom prst="rect">
            <a:avLst/>
          </a:prstGeom>
          <a:noFill/>
          <a:ln>
            <a:noFill/>
          </a:ln>
        </p:spPr>
      </p:pic>
      <p:pic>
        <p:nvPicPr>
          <p:cNvPr id="55" name="Google Shape;55;p1"/>
          <p:cNvPicPr preferRelativeResize="0"/>
          <p:nvPr/>
        </p:nvPicPr>
        <p:blipFill rotWithShape="1">
          <a:blip r:embed="rId4">
            <a:alphaModFix/>
          </a:blip>
          <a:srcRect b="0" l="0" r="0" t="0"/>
          <a:stretch/>
        </p:blipFill>
        <p:spPr>
          <a:xfrm>
            <a:off x="7904900" y="105700"/>
            <a:ext cx="1170475" cy="1170475"/>
          </a:xfrm>
          <a:prstGeom prst="rect">
            <a:avLst/>
          </a:prstGeom>
          <a:noFill/>
          <a:ln>
            <a:noFill/>
          </a:ln>
        </p:spPr>
      </p:pic>
      <p:pic>
        <p:nvPicPr>
          <p:cNvPr descr="maxresdefault.jpg" id="56" name="Google Shape;56;p1"/>
          <p:cNvPicPr preferRelativeResize="0"/>
          <p:nvPr/>
        </p:nvPicPr>
        <p:blipFill rotWithShape="1">
          <a:blip r:embed="rId5">
            <a:alphaModFix/>
          </a:blip>
          <a:srcRect b="0" l="0" r="0" t="0"/>
          <a:stretch/>
        </p:blipFill>
        <p:spPr>
          <a:xfrm>
            <a:off x="631663" y="699971"/>
            <a:ext cx="3772189" cy="3350145"/>
          </a:xfrm>
          <a:prstGeom prst="rect">
            <a:avLst/>
          </a:prstGeom>
          <a:noFill/>
          <a:ln>
            <a:noFill/>
          </a:ln>
        </p:spPr>
      </p:pic>
      <p:sp>
        <p:nvSpPr>
          <p:cNvPr id="57" name="Google Shape;57;p1"/>
          <p:cNvSpPr txBox="1"/>
          <p:nvPr/>
        </p:nvSpPr>
        <p:spPr>
          <a:xfrm>
            <a:off x="4740149" y="1930997"/>
            <a:ext cx="4419569" cy="2119119"/>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CLASS: IV</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SESSION NO : 5</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SUBJECT : (HINDI)</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CHAPTER NUMB</a:t>
            </a:r>
            <a:r>
              <a:rPr b="1" i="0" lang="en" sz="1400" u="none" cap="none" strike="noStrike">
                <a:solidFill>
                  <a:schemeClr val="dk1"/>
                </a:solidFill>
                <a:latin typeface="Arial"/>
                <a:ea typeface="Arial"/>
                <a:cs typeface="Arial"/>
                <a:sym typeface="Arial"/>
              </a:rPr>
              <a:t>ER: 5</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TOPIC: स्वच्छता का पाठ</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rPr b="1" i="0" lang="en" sz="1400" u="none" cap="none" strike="noStrike">
                <a:solidFill>
                  <a:schemeClr val="dk1"/>
                </a:solidFill>
                <a:latin typeface="Arial"/>
                <a:ea typeface="Arial"/>
                <a:cs typeface="Arial"/>
                <a:sym typeface="Arial"/>
              </a:rPr>
              <a:t>SUB TOPIC: प्रस्तावना, आदर्श पठन, नए शब्द</a:t>
            </a:r>
            <a:endParaRPr/>
          </a:p>
          <a:p>
            <a:pPr indent="0" lvl="0" marL="0" marR="0" rtl="0" algn="l">
              <a:lnSpc>
                <a:spcPct val="100000"/>
              </a:lnSpc>
              <a:spcBef>
                <a:spcPts val="0"/>
              </a:spcBef>
              <a:spcAft>
                <a:spcPts val="0"/>
              </a:spcAft>
              <a:buNone/>
            </a:pPr>
            <a:r>
              <a:t/>
            </a:r>
            <a:endParaRPr b="1" i="0" sz="1400" u="none" cap="none" strike="noStrike">
              <a:solidFill>
                <a:schemeClr val="dk1"/>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1400" u="none" cap="none" strike="noStrike">
              <a:solidFill>
                <a:srgbClr val="000000"/>
              </a:solidFill>
              <a:latin typeface="Arial"/>
              <a:ea typeface="Arial"/>
              <a:cs typeface="Arial"/>
              <a:sym typeface="Arial"/>
            </a:endParaRPr>
          </a:p>
        </p:txBody>
      </p:sp>
      <p:sp>
        <p:nvSpPr>
          <p:cNvPr id="58" name="Google Shape;58;p1"/>
          <p:cNvSpPr txBox="1"/>
          <p:nvPr/>
        </p:nvSpPr>
        <p:spPr>
          <a:xfrm>
            <a:off x="2215399" y="115115"/>
            <a:ext cx="5905230" cy="181588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800" u="none" cap="none" strike="noStrike">
                <a:solidFill>
                  <a:srgbClr val="FF0000"/>
                </a:solidFill>
                <a:latin typeface="Arial"/>
                <a:ea typeface="Arial"/>
                <a:cs typeface="Arial"/>
                <a:sym typeface="Arial"/>
              </a:rPr>
              <a:t>            </a:t>
            </a:r>
            <a:r>
              <a:rPr b="1" i="0" lang="en" sz="3200" u="none" cap="none" strike="noStrike">
                <a:solidFill>
                  <a:srgbClr val="FF0000"/>
                </a:solidFill>
                <a:latin typeface="Arial"/>
                <a:ea typeface="Arial"/>
                <a:cs typeface="Arial"/>
                <a:sym typeface="Arial"/>
              </a:rPr>
              <a:t>पाठ- 5 स्वच्छता का पाठ</a:t>
            </a:r>
            <a:endParaRPr b="1" i="0" sz="32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                 प्रस्तावना, आदर्श पठन, नए शब्द</a:t>
            </a:r>
            <a:br>
              <a:rPr b="1" i="0" lang="en" sz="2800" u="none" cap="none" strike="noStrike">
                <a:solidFill>
                  <a:schemeClr val="dk1"/>
                </a:solidFill>
                <a:latin typeface="Arial"/>
                <a:ea typeface="Arial"/>
                <a:cs typeface="Arial"/>
                <a:sym typeface="Arial"/>
              </a:rPr>
            </a:br>
            <a:endParaRPr/>
          </a:p>
          <a:p>
            <a:pPr indent="0" lvl="0" marL="0" marR="0" rtl="0" algn="l">
              <a:lnSpc>
                <a:spcPct val="100000"/>
              </a:lnSpc>
              <a:spcBef>
                <a:spcPts val="0"/>
              </a:spcBef>
              <a:spcAft>
                <a:spcPts val="0"/>
              </a:spcAft>
              <a:buNone/>
            </a:pPr>
            <a:r>
              <a:t/>
            </a:r>
            <a:endParaRPr b="1" i="0" sz="2400" u="none" cap="none" strike="noStrike">
              <a:solidFill>
                <a:srgbClr val="FF0000"/>
              </a:solidFill>
              <a:latin typeface="Arial"/>
              <a:ea typeface="Arial"/>
              <a:cs typeface="Arial"/>
              <a:sym typeface="Arial"/>
            </a:endParaRPr>
          </a:p>
        </p:txBody>
      </p:sp>
    </p:spTree>
  </p:cSld>
  <p:clrMapOvr>
    <a:masterClrMapping/>
  </p:clrMapOvr>
</p:sld>
</file>

<file path=ppt/slides/slide10.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44" name="Shape 144"/>
        <p:cNvGrpSpPr/>
        <p:nvPr/>
      </p:nvGrpSpPr>
      <p:grpSpPr>
        <a:xfrm>
          <a:off x="0" y="0"/>
          <a:ext cx="0" cy="0"/>
          <a:chOff x="0" y="0"/>
          <a:chExt cx="0" cy="0"/>
        </a:xfrm>
      </p:grpSpPr>
      <p:sp>
        <p:nvSpPr>
          <p:cNvPr id="145" name="Google Shape;145;p26"/>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46" name="Google Shape;146;p26"/>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47" name="Google Shape;147;p26"/>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48" name="Google Shape;148;p26"/>
          <p:cNvPicPr preferRelativeResize="0"/>
          <p:nvPr/>
        </p:nvPicPr>
        <p:blipFill rotWithShape="1">
          <a:blip r:embed="rId3">
            <a:alphaModFix/>
          </a:blip>
          <a:srcRect b="0" l="0" r="0" t="0"/>
          <a:stretch/>
        </p:blipFill>
        <p:spPr>
          <a:xfrm>
            <a:off x="-62277" y="71174"/>
            <a:ext cx="8896673" cy="5047686"/>
          </a:xfrm>
          <a:prstGeom prst="rect">
            <a:avLst/>
          </a:prstGeom>
          <a:noFill/>
          <a:ln>
            <a:noFill/>
          </a:ln>
        </p:spPr>
      </p:pic>
      <p:sp>
        <p:nvSpPr>
          <p:cNvPr id="149" name="Google Shape;149;p26"/>
          <p:cNvSpPr txBox="1"/>
          <p:nvPr/>
        </p:nvSpPr>
        <p:spPr>
          <a:xfrm>
            <a:off x="2829143" y="731375"/>
            <a:ext cx="5800630"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 मैंने आप लोगों से पहले भी कहा है कि स्वच्छता का ध्यान रखें पर आप लोगों के तो कान में जूँ तक नहीं रेंगती। अब जब बच्चों का इलाज नहीं हो पाएगा तब समझोगे और तब तक शायद बहुत देर हो चुकी हो। "'नहीं-नहीं डॉक्टर साहब आप कहें हम क्या करें?"“कुछ नहीं बस अपने घर का जो भी कचरा है उसे सरकार द्वारा रखवाए गए कचरा पेटी में डालें, घर के अंदर व बाहर साफ़-सफ़ाई रखें। बस यही करना है। ""ठीक है डॉक्टर साहब हम सभी लोग ऐसा ही करेंगे। " बच्चे ठीक होकर अस्पताल से घर चले गए और देखते-देखते एक महीना निकल गया।इधर गोलू की छुट्टियाँ भी खत्म होने जा रही थीं। तभी एक दिन डॉक्टर साहब ने सभी को फिर अस्पताल में बुलाया।</a:t>
            </a:r>
            <a:endParaRPr b="1" i="0" sz="2000" u="none" cap="none" strike="noStrike">
              <a:solidFill>
                <a:srgbClr val="000000"/>
              </a:solidFill>
              <a:latin typeface="Arial"/>
              <a:ea typeface="Arial"/>
              <a:cs typeface="Arial"/>
              <a:sym typeface="Arial"/>
            </a:endParaRPr>
          </a:p>
        </p:txBody>
      </p:sp>
      <p:pic>
        <p:nvPicPr>
          <p:cNvPr id="150" name="Google Shape;150;p26"/>
          <p:cNvPicPr preferRelativeResize="0"/>
          <p:nvPr/>
        </p:nvPicPr>
        <p:blipFill rotWithShape="1">
          <a:blip r:embed="rId4">
            <a:alphaModFix/>
          </a:blip>
          <a:srcRect b="0" l="0" r="0" t="0"/>
          <a:stretch/>
        </p:blipFill>
        <p:spPr>
          <a:xfrm>
            <a:off x="7829072" y="4305988"/>
            <a:ext cx="934150" cy="766338"/>
          </a:xfrm>
          <a:prstGeom prst="rect">
            <a:avLst/>
          </a:prstGeom>
          <a:noFill/>
          <a:ln>
            <a:noFill/>
          </a:ln>
        </p:spPr>
      </p:pic>
      <p:pic>
        <p:nvPicPr>
          <p:cNvPr id="151" name="Google Shape;151;p26"/>
          <p:cNvPicPr preferRelativeResize="0"/>
          <p:nvPr/>
        </p:nvPicPr>
        <p:blipFill rotWithShape="1">
          <a:blip r:embed="rId5">
            <a:alphaModFix/>
          </a:blip>
          <a:srcRect b="0" l="0" r="0" t="0"/>
          <a:stretch/>
        </p:blipFill>
        <p:spPr>
          <a:xfrm>
            <a:off x="0" y="2178784"/>
            <a:ext cx="2829143" cy="2743200"/>
          </a:xfrm>
          <a:prstGeom prst="rect">
            <a:avLst/>
          </a:prstGeom>
          <a:noFill/>
          <a:ln>
            <a:noFill/>
          </a:ln>
        </p:spPr>
      </p:pic>
    </p:spTree>
  </p:cSld>
  <p:clrMapOvr>
    <a:masterClrMapping/>
  </p:clrMapOvr>
</p:sld>
</file>

<file path=ppt/slides/slide11.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55" name="Shape 155"/>
        <p:cNvGrpSpPr/>
        <p:nvPr/>
      </p:nvGrpSpPr>
      <p:grpSpPr>
        <a:xfrm>
          <a:off x="0" y="0"/>
          <a:ext cx="0" cy="0"/>
          <a:chOff x="0" y="0"/>
          <a:chExt cx="0" cy="0"/>
        </a:xfrm>
      </p:grpSpPr>
      <p:sp>
        <p:nvSpPr>
          <p:cNvPr id="156" name="Google Shape;156;p27"/>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57" name="Google Shape;157;p27"/>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58" name="Google Shape;158;p27"/>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59" name="Google Shape;159;p27"/>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60" name="Google Shape;160;p27"/>
          <p:cNvSpPr txBox="1"/>
          <p:nvPr/>
        </p:nvSpPr>
        <p:spPr>
          <a:xfrm>
            <a:off x="3959020" y="1274629"/>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'क्या बात है डॉक्टर साहब, आप जा रहेहैं क्या?"“वैसे देखिए जैसा आपने कहा, हमने वैसा ही किया। "'आप लोगों को एकखुशखबरी देनी है। ""कैसी खुशखबरी, डॉक्टर साहब?"'आज ही मुझे पता चला है कि आपके गाँव की साफ़-सफ़ाई देखकर सरकार ने इसे पुरस्कार के लिए चुना है। "</a:t>
            </a:r>
            <a:endParaRPr b="1" i="0" sz="2000" u="none" cap="none" strike="noStrike">
              <a:solidFill>
                <a:srgbClr val="000000"/>
              </a:solidFill>
              <a:latin typeface="Arial"/>
              <a:ea typeface="Arial"/>
              <a:cs typeface="Arial"/>
              <a:sym typeface="Arial"/>
            </a:endParaRPr>
          </a:p>
        </p:txBody>
      </p:sp>
      <p:pic>
        <p:nvPicPr>
          <p:cNvPr id="161" name="Google Shape;161;p27"/>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62" name="Google Shape;162;p27"/>
          <p:cNvPicPr preferRelativeResize="0"/>
          <p:nvPr/>
        </p:nvPicPr>
        <p:blipFill rotWithShape="1">
          <a:blip r:embed="rId5">
            <a:alphaModFix/>
          </a:blip>
          <a:srcRect b="0" l="0" r="0" t="0"/>
          <a:stretch/>
        </p:blipFill>
        <p:spPr>
          <a:xfrm>
            <a:off x="151243" y="1718417"/>
            <a:ext cx="3718810" cy="3243902"/>
          </a:xfrm>
          <a:prstGeom prst="rect">
            <a:avLst/>
          </a:prstGeom>
          <a:noFill/>
          <a:ln>
            <a:noFill/>
          </a:ln>
        </p:spPr>
      </p:pic>
    </p:spTree>
  </p:cSld>
  <p:clrMapOvr>
    <a:masterClrMapping/>
  </p:clrMapOvr>
</p:sld>
</file>

<file path=ppt/slides/slide1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66" name="Shape 166"/>
        <p:cNvGrpSpPr/>
        <p:nvPr/>
      </p:nvGrpSpPr>
      <p:grpSpPr>
        <a:xfrm>
          <a:off x="0" y="0"/>
          <a:ext cx="0" cy="0"/>
          <a:chOff x="0" y="0"/>
          <a:chExt cx="0" cy="0"/>
        </a:xfrm>
      </p:grpSpPr>
      <p:sp>
        <p:nvSpPr>
          <p:cNvPr id="167" name="Google Shape;167;p28"/>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68" name="Google Shape;168;p28"/>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69" name="Google Shape;169;p28"/>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70" name="Google Shape;170;p28"/>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71" name="Google Shape;171;p28"/>
          <p:cNvSpPr txBox="1"/>
          <p:nvPr/>
        </p:nvSpPr>
        <p:spPr>
          <a:xfrm>
            <a:off x="3238388" y="613015"/>
            <a:ext cx="5426970"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400" u="none" cap="none" strike="noStrike">
                <a:solidFill>
                  <a:srgbClr val="000000"/>
                </a:solidFill>
                <a:latin typeface="Arial"/>
                <a:ea typeface="Arial"/>
                <a:cs typeface="Arial"/>
                <a:sym typeface="Arial"/>
              </a:rPr>
              <a:t>“</a:t>
            </a:r>
            <a:r>
              <a:rPr b="1" i="0" lang="en" sz="2000" u="none" cap="none" strike="noStrike">
                <a:solidFill>
                  <a:srgbClr val="000000"/>
                </a:solidFill>
                <a:latin typeface="Arial"/>
                <a:ea typeface="Arial"/>
                <a:cs typeface="Arial"/>
                <a:sym typeface="Arial"/>
              </a:rPr>
              <a:t>क्या कह रहे हैं डॉक्टर साहब ये सब आपके हो कारण संभव हुआ है।" “धन्यवाद आप सभी का। पर आप लोग ये भी देखिए कि आपके ऐसा करने पर आपकेबच्चे बीमार नहीं पड़े।" "सही कहा आपने, काश हम आपकी बात पहले ही मान लेते?"हमें आपका धन्यवाद तो देना ही चाहिए। आपके कारण ही ये संभव हो पाया है।" धन्यवाद देना है तो गोलू को दीजिए। आज उसी के कारण ये सब हुआ है। उसी ने मुझसे ऐसा करने को कहा था।""गोलू ने!""हाँ, गोलू ने, और एक बात और मैं कहीं नहीं जा रहा। आप लोगों को स्वच्छता का महत्व बताने के लिए ये झूठ बोला था।"</a:t>
            </a:r>
            <a:endParaRPr b="1" i="0" sz="2000" u="none" cap="none" strike="noStrike">
              <a:solidFill>
                <a:srgbClr val="000000"/>
              </a:solidFill>
              <a:latin typeface="Arial"/>
              <a:ea typeface="Arial"/>
              <a:cs typeface="Arial"/>
              <a:sym typeface="Arial"/>
            </a:endParaRPr>
          </a:p>
        </p:txBody>
      </p:sp>
      <p:pic>
        <p:nvPicPr>
          <p:cNvPr id="172" name="Google Shape;172;p28"/>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73" name="Google Shape;173;p28"/>
          <p:cNvPicPr preferRelativeResize="0"/>
          <p:nvPr/>
        </p:nvPicPr>
        <p:blipFill rotWithShape="1">
          <a:blip r:embed="rId5">
            <a:alphaModFix/>
          </a:blip>
          <a:srcRect b="0" l="0" r="0" t="0"/>
          <a:stretch/>
        </p:blipFill>
        <p:spPr>
          <a:xfrm>
            <a:off x="151243" y="1718417"/>
            <a:ext cx="3087145" cy="3243902"/>
          </a:xfrm>
          <a:prstGeom prst="rect">
            <a:avLst/>
          </a:prstGeom>
          <a:noFill/>
          <a:ln>
            <a:noFill/>
          </a:ln>
        </p:spPr>
      </p:pic>
    </p:spTree>
  </p:cSld>
  <p:clrMapOvr>
    <a:masterClrMapping/>
  </p:clrMapOvr>
</p:sld>
</file>

<file path=ppt/slides/slide1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77" name="Shape 177"/>
        <p:cNvGrpSpPr/>
        <p:nvPr/>
      </p:nvGrpSpPr>
      <p:grpSpPr>
        <a:xfrm>
          <a:off x="0" y="0"/>
          <a:ext cx="0" cy="0"/>
          <a:chOff x="0" y="0"/>
          <a:chExt cx="0" cy="0"/>
        </a:xfrm>
      </p:grpSpPr>
      <p:sp>
        <p:nvSpPr>
          <p:cNvPr id="178" name="Google Shape;178;p29"/>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79" name="Google Shape;179;p29"/>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80" name="Google Shape;180;p29"/>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81" name="Google Shape;181;p29"/>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82" name="Google Shape;182;p29"/>
          <p:cNvSpPr txBox="1"/>
          <p:nvPr/>
        </p:nvSpPr>
        <p:spPr>
          <a:xfrm>
            <a:off x="2749072" y="813961"/>
            <a:ext cx="5622697"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“वाह गोलू बेटा, इतने छोटे होकर भी हमें स्वच्छता का पाठ पढ़ा दिया और एक अच्छीसीख भी दे दी। धन्यवाद बेटा सदा खुश रहो।"दादी ने भी गोलू को अपने गले लगा लिया। गोलू के पापा भी उसे लेने आ गए थे।उसके स्कूल खुलने वाले थे। आज गोलू चापस जा रहा था पूरा गाँव उसे बस स्टॉप परछोड़ने आया था।“अगले साल की छुट्टियों में हमें कोई नई अच्छी सीख देना।" गाँववालों ने और उसके दोस्तों ने एक साथ ऐसा कहते हुए उसको बस में बैठा दिया।</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-कीर्ति श्रीवास्तव</a:t>
            </a:r>
            <a:endParaRPr b="1" i="0" sz="2000" u="none" cap="none" strike="noStrike">
              <a:solidFill>
                <a:srgbClr val="000000"/>
              </a:solidFill>
              <a:latin typeface="Arial"/>
              <a:ea typeface="Arial"/>
              <a:cs typeface="Arial"/>
              <a:sym typeface="Arial"/>
            </a:endParaRPr>
          </a:p>
        </p:txBody>
      </p:sp>
      <p:pic>
        <p:nvPicPr>
          <p:cNvPr id="183" name="Google Shape;183;p29"/>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pic>
        <p:nvPicPr>
          <p:cNvPr id="184" name="Google Shape;184;p29"/>
          <p:cNvPicPr preferRelativeResize="0"/>
          <p:nvPr/>
        </p:nvPicPr>
        <p:blipFill rotWithShape="1">
          <a:blip r:embed="rId5">
            <a:alphaModFix/>
          </a:blip>
          <a:srcRect b="0" l="0" r="0" t="0"/>
          <a:stretch/>
        </p:blipFill>
        <p:spPr>
          <a:xfrm>
            <a:off x="62959" y="1791474"/>
            <a:ext cx="2597829" cy="3256213"/>
          </a:xfrm>
          <a:prstGeom prst="rect">
            <a:avLst/>
          </a:prstGeom>
          <a:noFill/>
          <a:ln>
            <a:noFill/>
          </a:ln>
        </p:spPr>
      </p:pic>
    </p:spTree>
  </p:cSld>
  <p:clrMapOvr>
    <a:masterClrMapping/>
  </p:clrMapOvr>
</p:sld>
</file>

<file path=ppt/slides/slide1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88" name="Shape 188"/>
        <p:cNvGrpSpPr/>
        <p:nvPr/>
      </p:nvGrpSpPr>
      <p:grpSpPr>
        <a:xfrm>
          <a:off x="0" y="0"/>
          <a:ext cx="0" cy="0"/>
          <a:chOff x="0" y="0"/>
          <a:chExt cx="0" cy="0"/>
        </a:xfrm>
      </p:grpSpPr>
      <p:sp>
        <p:nvSpPr>
          <p:cNvPr id="189" name="Google Shape;189;p30"/>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90" name="Google Shape;190;p30"/>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91" name="Google Shape;191;p30"/>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92" name="Google Shape;192;p3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193" name="Google Shape;193;p30"/>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194" name="Google Shape;194;p30"/>
          <p:cNvSpPr txBox="1"/>
          <p:nvPr/>
        </p:nvSpPr>
        <p:spPr>
          <a:xfrm>
            <a:off x="3658489" y="1656738"/>
            <a:ext cx="1828800"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lang="en" sz="2000" u="sng"/>
              <a:t>नए </a:t>
            </a:r>
            <a:r>
              <a:rPr b="1" i="0" lang="en" sz="2000" u="sng" cap="none" strike="noStrike">
                <a:solidFill>
                  <a:srgbClr val="000000"/>
                </a:solidFill>
                <a:latin typeface="Arial"/>
                <a:ea typeface="Arial"/>
                <a:cs typeface="Arial"/>
                <a:sym typeface="Arial"/>
              </a:rPr>
              <a:t> शब्द</a:t>
            </a:r>
            <a:endParaRPr u="sng"/>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p:txBody>
      </p:sp>
      <p:sp>
        <p:nvSpPr>
          <p:cNvPr id="195" name="Google Shape;195;p30"/>
          <p:cNvSpPr txBox="1"/>
          <p:nvPr/>
        </p:nvSpPr>
        <p:spPr>
          <a:xfrm>
            <a:off x="1948900" y="1878576"/>
            <a:ext cx="6441000" cy="2555100"/>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sz="2000"/>
          </a:p>
          <a:p>
            <a:pPr indent="0" lvl="0" marL="0" marR="0" rtl="0" algn="l">
              <a:lnSpc>
                <a:spcPct val="100000"/>
              </a:lnSpc>
              <a:spcBef>
                <a:spcPts val="0"/>
              </a:spcBef>
              <a:spcAft>
                <a:spcPts val="0"/>
              </a:spcAft>
              <a:buNone/>
            </a:pPr>
            <a:r>
              <a:t/>
            </a:r>
            <a:endParaRPr b="1" sz="2000"/>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जिम्मेदार  </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कचरा कूड़ा  </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अभियान</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योजना</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 स्थानांतरण   </a:t>
            </a:r>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सीख </a:t>
            </a:r>
            <a:endParaRPr/>
          </a:p>
        </p:txBody>
      </p:sp>
    </p:spTree>
  </p:cSld>
  <p:clrMapOvr>
    <a:masterClrMapping/>
  </p:clrMapOvr>
</p:sld>
</file>

<file path=ppt/slides/slide1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99" name="Shape 199"/>
        <p:cNvGrpSpPr/>
        <p:nvPr/>
      </p:nvGrpSpPr>
      <p:grpSpPr>
        <a:xfrm>
          <a:off x="0" y="0"/>
          <a:ext cx="0" cy="0"/>
          <a:chOff x="0" y="0"/>
          <a:chExt cx="0" cy="0"/>
        </a:xfrm>
      </p:grpSpPr>
      <p:sp>
        <p:nvSpPr>
          <p:cNvPr id="200" name="Google Shape;200;p3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201" name="Google Shape;201;p3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202" name="Google Shape;202;p3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203" name="Google Shape;203;p31"/>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204" name="Google Shape;204;p31"/>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
        <p:nvSpPr>
          <p:cNvPr id="205" name="Google Shape;205;p31"/>
          <p:cNvSpPr txBox="1"/>
          <p:nvPr/>
        </p:nvSpPr>
        <p:spPr>
          <a:xfrm>
            <a:off x="3658488" y="1656738"/>
            <a:ext cx="3120775" cy="1015663"/>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गृहकार्य</a:t>
            </a:r>
            <a:endParaRPr/>
          </a:p>
          <a:p>
            <a:pPr indent="0" lvl="0" marL="0" marR="0" rtl="0" algn="l">
              <a:lnSpc>
                <a:spcPct val="100000"/>
              </a:lnSpc>
              <a:spcBef>
                <a:spcPts val="0"/>
              </a:spcBef>
              <a:spcAft>
                <a:spcPts val="0"/>
              </a:spcAft>
              <a:buNone/>
            </a:pPr>
            <a:r>
              <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कठिन शब्दों को रेखांकित करें</a:t>
            </a:r>
            <a:endParaRPr b="1" i="0" sz="2000" u="none" cap="none" strike="noStrike">
              <a:solidFill>
                <a:srgbClr val="000000"/>
              </a:solidFill>
              <a:latin typeface="Arial"/>
              <a:ea typeface="Arial"/>
              <a:cs typeface="Arial"/>
              <a:sym typeface="Arial"/>
            </a:endParaRPr>
          </a:p>
        </p:txBody>
      </p:sp>
    </p:spTree>
  </p:cSld>
  <p:clrMapOvr>
    <a:masterClrMapping/>
  </p:clrMapOvr>
</p:sld>
</file>

<file path=ppt/slides/slide1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09" name="Shape 209"/>
        <p:cNvGrpSpPr/>
        <p:nvPr/>
      </p:nvGrpSpPr>
      <p:grpSpPr>
        <a:xfrm>
          <a:off x="0" y="0"/>
          <a:ext cx="0" cy="0"/>
          <a:chOff x="0" y="0"/>
          <a:chExt cx="0" cy="0"/>
        </a:xfrm>
      </p:grpSpPr>
      <p:sp>
        <p:nvSpPr>
          <p:cNvPr id="210" name="Google Shape;210;p3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211" name="Google Shape;211;p3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212" name="Google Shape;212;p3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spAutoFit/>
          </a:bodyPr>
          <a:lstStyle/>
          <a:p>
            <a:pPr indent="-317500" lvl="0" marL="457200" rtl="0" algn="l">
              <a:lnSpc>
                <a:spcPct val="115000"/>
              </a:lnSpc>
              <a:spcBef>
                <a:spcPts val="0"/>
              </a:spcBef>
              <a:spcAft>
                <a:spcPts val="0"/>
              </a:spcAft>
              <a:buSzPts val="1400"/>
              <a:buChar char="●"/>
            </a:pPr>
            <a:r>
              <a:rPr b="1" lang="en" sz="2400">
                <a:solidFill>
                  <a:srgbClr val="C00000"/>
                </a:solidFill>
              </a:rPr>
              <a:t>गृहकार्य</a:t>
            </a:r>
            <a:endParaRPr/>
          </a:p>
          <a:p>
            <a:pPr indent="-228600" lvl="0" marL="457200" rtl="0" algn="l">
              <a:lnSpc>
                <a:spcPct val="115000"/>
              </a:lnSpc>
              <a:spcBef>
                <a:spcPts val="0"/>
              </a:spcBef>
              <a:spcAft>
                <a:spcPts val="0"/>
              </a:spcAft>
              <a:buSzPts val="1400"/>
              <a:buNone/>
            </a:pPr>
            <a:r>
              <a:t/>
            </a:r>
            <a:endParaRPr b="1" sz="1800">
              <a:solidFill>
                <a:schemeClr val="accent2"/>
              </a:solidFill>
            </a:endParaRPr>
          </a:p>
          <a:p>
            <a:pPr indent="-317500" lvl="0" marL="457200" rtl="0" algn="l">
              <a:lnSpc>
                <a:spcPct val="115000"/>
              </a:lnSpc>
              <a:spcBef>
                <a:spcPts val="0"/>
              </a:spcBef>
              <a:spcAft>
                <a:spcPts val="0"/>
              </a:spcAft>
              <a:buSzPts val="1400"/>
              <a:buChar char="●"/>
            </a:pPr>
            <a:r>
              <a:rPr b="1" lang="en" sz="1800">
                <a:solidFill>
                  <a:schemeClr val="accent2"/>
                </a:solidFill>
                <a:latin typeface="Arial"/>
                <a:ea typeface="Arial"/>
                <a:cs typeface="Arial"/>
                <a:sym typeface="Arial"/>
              </a:rPr>
              <a:t>  कठिन शब्दों को रेखांकित करें।</a:t>
            </a:r>
            <a:endParaRPr b="1" sz="3200">
              <a:solidFill>
                <a:schemeClr val="accent2"/>
              </a:solidFill>
            </a:endParaRPr>
          </a:p>
          <a:p>
            <a:pPr indent="-228600" lvl="0" marL="457200" rtl="0" algn="l">
              <a:lnSpc>
                <a:spcPct val="115000"/>
              </a:lnSpc>
              <a:spcBef>
                <a:spcPts val="0"/>
              </a:spcBef>
              <a:spcAft>
                <a:spcPts val="0"/>
              </a:spcAft>
              <a:buSzPts val="1400"/>
              <a:buNone/>
            </a:pPr>
            <a:r>
              <a:t/>
            </a:r>
            <a:endParaRPr b="1" sz="1800">
              <a:solidFill>
                <a:srgbClr val="FF0000"/>
              </a:solidFill>
            </a:endParaRPr>
          </a:p>
        </p:txBody>
      </p:sp>
      <p:pic>
        <p:nvPicPr>
          <p:cNvPr id="213" name="Google Shape;213;p3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214" name="Google Shape;214;p32"/>
          <p:cNvSpPr txBox="1"/>
          <p:nvPr/>
        </p:nvSpPr>
        <p:spPr>
          <a:xfrm>
            <a:off x="2950827" y="1546714"/>
            <a:ext cx="8688300" cy="990661"/>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प्रतिफल</a:t>
            </a:r>
            <a:endParaRPr b="1" i="0" sz="2000" u="none" cap="none" strike="noStrike">
              <a:solidFill>
                <a:srgbClr val="C00000"/>
              </a:solidFill>
              <a:latin typeface="Arial"/>
              <a:ea typeface="Arial"/>
              <a:cs typeface="Arial"/>
              <a:sym typeface="Arial"/>
            </a:endParaRPr>
          </a:p>
        </p:txBody>
      </p:sp>
      <p:sp>
        <p:nvSpPr>
          <p:cNvPr id="215" name="Google Shape;215;p32"/>
          <p:cNvSpPr txBox="1"/>
          <p:nvPr/>
        </p:nvSpPr>
        <p:spPr>
          <a:xfrm>
            <a:off x="2445950" y="2395064"/>
            <a:ext cx="4307257"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छात्र स्वच्छता अभियान और उसके महत्व के-  के बारे में जानकारी प्राप्त किए</a:t>
            </a:r>
            <a:endParaRPr/>
          </a:p>
        </p:txBody>
      </p:sp>
      <p:pic>
        <p:nvPicPr>
          <p:cNvPr id="216" name="Google Shape;216;p32"/>
          <p:cNvPicPr preferRelativeResize="0"/>
          <p:nvPr/>
        </p:nvPicPr>
        <p:blipFill rotWithShape="1">
          <a:blip r:embed="rId4">
            <a:alphaModFix/>
          </a:blip>
          <a:srcRect b="0" l="0" r="0" t="0"/>
          <a:stretch/>
        </p:blipFill>
        <p:spPr>
          <a:xfrm>
            <a:off x="8210550" y="4199975"/>
            <a:ext cx="925650" cy="925650"/>
          </a:xfrm>
          <a:prstGeom prst="rect">
            <a:avLst/>
          </a:prstGeom>
          <a:noFill/>
          <a:ln>
            <a:noFill/>
          </a:ln>
        </p:spPr>
      </p:pic>
    </p:spTree>
  </p:cSld>
  <p:clrMapOvr>
    <a:masterClrMapping/>
  </p:clrMapOvr>
</p:sld>
</file>

<file path=ppt/slides/slide1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220" name="Shape 220"/>
        <p:cNvGrpSpPr/>
        <p:nvPr/>
      </p:nvGrpSpPr>
      <p:grpSpPr>
        <a:xfrm>
          <a:off x="0" y="0"/>
          <a:ext cx="0" cy="0"/>
          <a:chOff x="0" y="0"/>
          <a:chExt cx="0" cy="0"/>
        </a:xfrm>
      </p:grpSpPr>
      <p:pic>
        <p:nvPicPr>
          <p:cNvPr id="221" name="Google Shape;221;p6"/>
          <p:cNvPicPr preferRelativeResize="0"/>
          <p:nvPr/>
        </p:nvPicPr>
        <p:blipFill rotWithShape="1">
          <a:blip r:embed="rId3">
            <a:alphaModFix/>
          </a:blip>
          <a:srcRect b="0" l="0" r="0" t="0"/>
          <a:stretch/>
        </p:blipFill>
        <p:spPr>
          <a:xfrm>
            <a:off x="8210550" y="4199975"/>
            <a:ext cx="925650" cy="925650"/>
          </a:xfrm>
          <a:prstGeom prst="rect">
            <a:avLst/>
          </a:prstGeom>
          <a:noFill/>
          <a:ln>
            <a:noFill/>
          </a:ln>
        </p:spPr>
      </p:pic>
      <p:sp>
        <p:nvSpPr>
          <p:cNvPr id="222" name="Google Shape;222;p6"/>
          <p:cNvSpPr txBox="1"/>
          <p:nvPr/>
        </p:nvSpPr>
        <p:spPr>
          <a:xfrm>
            <a:off x="621425" y="743500"/>
            <a:ext cx="7801200" cy="3562200"/>
          </a:xfrm>
          <a:prstGeom prst="rect">
            <a:avLst/>
          </a:prstGeom>
          <a:noFill/>
          <a:ln>
            <a:noFill/>
          </a:ln>
        </p:spPr>
        <p:txBody>
          <a:bodyPr anchorCtr="0" anchor="ctr" bIns="91425" lIns="91425" spcFirstLastPara="1" rIns="91425" wrap="square" tIns="91425">
            <a:noAutofit/>
          </a:bodyPr>
          <a:lstStyle/>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000000"/>
                </a:solidFill>
                <a:latin typeface="Arial"/>
                <a:ea typeface="Arial"/>
                <a:cs typeface="Arial"/>
                <a:sym typeface="Arial"/>
              </a:rPr>
              <a:t>THANKING YOU</a:t>
            </a:r>
            <a:endParaRPr b="1" i="0" sz="4000" u="none" cap="none" strike="noStrike">
              <a:solidFill>
                <a:srgbClr val="000000"/>
              </a:solidFill>
              <a:latin typeface="Arial"/>
              <a:ea typeface="Arial"/>
              <a:cs typeface="Arial"/>
              <a:sym typeface="Arial"/>
            </a:endParaRPr>
          </a:p>
          <a:p>
            <a:pPr indent="0" lvl="0" marL="457200" marR="0" rtl="0" algn="ctr">
              <a:lnSpc>
                <a:spcPct val="115000"/>
              </a:lnSpc>
              <a:spcBef>
                <a:spcPts val="0"/>
              </a:spcBef>
              <a:spcAft>
                <a:spcPts val="0"/>
              </a:spcAft>
              <a:buClr>
                <a:srgbClr val="000000"/>
              </a:buClr>
              <a:buSzPts val="4000"/>
              <a:buFont typeface="Arial"/>
              <a:buNone/>
            </a:pPr>
            <a:r>
              <a:rPr b="1" i="0" lang="en" sz="4000" u="none" cap="none" strike="noStrike">
                <a:solidFill>
                  <a:srgbClr val="FF0000"/>
                </a:solidFill>
                <a:latin typeface="Arial"/>
                <a:ea typeface="Arial"/>
                <a:cs typeface="Arial"/>
                <a:sym typeface="Arial"/>
              </a:rPr>
              <a:t>ODM EDUCATIONAL GROUP</a:t>
            </a:r>
            <a:endParaRPr b="1" i="0" sz="4000" u="none" cap="none" strike="noStrike">
              <a:solidFill>
                <a:srgbClr val="FF0000"/>
              </a:solidFill>
              <a:latin typeface="Arial"/>
              <a:ea typeface="Arial"/>
              <a:cs typeface="Arial"/>
              <a:sym typeface="Arial"/>
            </a:endParaRPr>
          </a:p>
          <a:p>
            <a:pPr indent="0" lvl="0" marL="0" marR="0" rtl="0" algn="l">
              <a:lnSpc>
                <a:spcPct val="100000"/>
              </a:lnSpc>
              <a:spcBef>
                <a:spcPts val="0"/>
              </a:spcBef>
              <a:spcAft>
                <a:spcPts val="0"/>
              </a:spcAft>
              <a:buClr>
                <a:srgbClr val="000000"/>
              </a:buClr>
              <a:buSzPts val="1400"/>
              <a:buFont typeface="Arial"/>
              <a:buNone/>
            </a:pPr>
            <a:r>
              <a:t/>
            </a:r>
            <a:endParaRPr b="0" i="0" sz="1400" u="none" cap="none" strike="noStrike">
              <a:solidFill>
                <a:srgbClr val="000000"/>
              </a:solidFill>
              <a:latin typeface="Arial"/>
              <a:ea typeface="Arial"/>
              <a:cs typeface="Arial"/>
              <a:sym typeface="Arial"/>
            </a:endParaRPr>
          </a:p>
        </p:txBody>
      </p:sp>
    </p:spTree>
  </p:cSld>
  <p:clrMapOvr>
    <a:masterClrMapping/>
  </p:clrMapOvr>
</p:sld>
</file>

<file path=ppt/slides/slide2.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62" name="Shape 62"/>
        <p:cNvGrpSpPr/>
        <p:nvPr/>
      </p:nvGrpSpPr>
      <p:grpSpPr>
        <a:xfrm>
          <a:off x="0" y="0"/>
          <a:ext cx="0" cy="0"/>
          <a:chOff x="0" y="0"/>
          <a:chExt cx="0" cy="0"/>
        </a:xfrm>
      </p:grpSpPr>
      <p:sp>
        <p:nvSpPr>
          <p:cNvPr id="63" name="Google Shape;63;p2"/>
          <p:cNvSpPr txBox="1"/>
          <p:nvPr/>
        </p:nvSpPr>
        <p:spPr>
          <a:xfrm>
            <a:off x="1097823" y="1742059"/>
            <a:ext cx="4384060" cy="36933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t/>
            </a:r>
            <a:endParaRPr b="1" i="0" sz="1800" u="none" cap="none" strike="noStrike">
              <a:solidFill>
                <a:srgbClr val="000000"/>
              </a:solidFill>
              <a:latin typeface="Arial"/>
              <a:ea typeface="Arial"/>
              <a:cs typeface="Arial"/>
              <a:sym typeface="Arial"/>
            </a:endParaRPr>
          </a:p>
        </p:txBody>
      </p:sp>
      <p:pic>
        <p:nvPicPr>
          <p:cNvPr id="64" name="Google Shape;64;p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pic>
        <p:nvPicPr>
          <p:cNvPr id="65" name="Google Shape;65;p2"/>
          <p:cNvPicPr preferRelativeResize="0"/>
          <p:nvPr/>
        </p:nvPicPr>
        <p:blipFill rotWithShape="1">
          <a:blip r:embed="rId4">
            <a:alphaModFix/>
          </a:blip>
          <a:srcRect b="0" l="0" r="0" t="0"/>
          <a:stretch/>
        </p:blipFill>
        <p:spPr>
          <a:xfrm>
            <a:off x="2918109" y="95813"/>
            <a:ext cx="6225891" cy="1452208"/>
          </a:xfrm>
          <a:prstGeom prst="rect">
            <a:avLst/>
          </a:prstGeom>
          <a:noFill/>
          <a:ln>
            <a:noFill/>
          </a:ln>
        </p:spPr>
      </p:pic>
      <p:sp>
        <p:nvSpPr>
          <p:cNvPr id="66" name="Google Shape;66;p2"/>
          <p:cNvSpPr txBox="1"/>
          <p:nvPr/>
        </p:nvSpPr>
        <p:spPr>
          <a:xfrm>
            <a:off x="1679183" y="1790850"/>
            <a:ext cx="8688300" cy="780900"/>
          </a:xfrm>
          <a:prstGeom prst="rect">
            <a:avLst/>
          </a:prstGeom>
          <a:noFill/>
          <a:ln>
            <a:noFill/>
          </a:ln>
        </p:spPr>
        <p:txBody>
          <a:bodyPr anchorCtr="0" anchor="t" bIns="91425" lIns="91425" spcFirstLastPara="1" rIns="91425" wrap="square" tIns="91425">
            <a:noAutofit/>
          </a:bodyPr>
          <a:lstStyle/>
          <a:p>
            <a:pPr indent="0" lvl="0" marL="0" marR="0" rtl="0" algn="l">
              <a:lnSpc>
                <a:spcPct val="100000"/>
              </a:lnSpc>
              <a:spcBef>
                <a:spcPts val="0"/>
              </a:spcBef>
              <a:spcAft>
                <a:spcPts val="0"/>
              </a:spcAft>
              <a:buClr>
                <a:srgbClr val="000000"/>
              </a:buClr>
              <a:buSzPts val="2200"/>
              <a:buFont typeface="Arial"/>
              <a:buNone/>
            </a:pPr>
            <a:r>
              <a:rPr b="1" i="0" lang="en" sz="2000" u="none" cap="none" strike="noStrike">
                <a:solidFill>
                  <a:srgbClr val="C00000"/>
                </a:solidFill>
                <a:latin typeface="Arial"/>
                <a:ea typeface="Arial"/>
                <a:cs typeface="Arial"/>
                <a:sym typeface="Arial"/>
              </a:rPr>
              <a:t>शिक्षण उद्देश्य</a:t>
            </a:r>
            <a:endParaRPr b="1" i="0" sz="2000" u="none" cap="none" strike="noStrike">
              <a:solidFill>
                <a:srgbClr val="C00000"/>
              </a:solidFill>
              <a:latin typeface="Arial"/>
              <a:ea typeface="Arial"/>
              <a:cs typeface="Arial"/>
              <a:sym typeface="Arial"/>
            </a:endParaRPr>
          </a:p>
        </p:txBody>
      </p:sp>
      <p:sp>
        <p:nvSpPr>
          <p:cNvPr id="67" name="Google Shape;67;p2"/>
          <p:cNvSpPr txBox="1"/>
          <p:nvPr/>
        </p:nvSpPr>
        <p:spPr>
          <a:xfrm>
            <a:off x="2061740" y="2379209"/>
            <a:ext cx="4892762" cy="120032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400" u="none" cap="none" strike="noStrike">
                <a:solidFill>
                  <a:srgbClr val="000000"/>
                </a:solidFill>
                <a:latin typeface="Arial"/>
                <a:ea typeface="Arial"/>
                <a:cs typeface="Arial"/>
                <a:sym typeface="Arial"/>
              </a:rPr>
              <a:t>इस पाठ के माध्यम से विद्यार्थियों  साफ़  रहना और स्वच्छता के महत्व के बारे में ज्ञान प्राप्त करेंगे</a:t>
            </a:r>
            <a:endParaRPr/>
          </a:p>
        </p:txBody>
      </p:sp>
      <p:pic>
        <p:nvPicPr>
          <p:cNvPr id="68" name="Google Shape;68;p2"/>
          <p:cNvPicPr preferRelativeResize="0"/>
          <p:nvPr/>
        </p:nvPicPr>
        <p:blipFill rotWithShape="1">
          <a:blip r:embed="rId5">
            <a:alphaModFix/>
          </a:blip>
          <a:srcRect b="0" l="0" r="0" t="0"/>
          <a:stretch/>
        </p:blipFill>
        <p:spPr>
          <a:xfrm>
            <a:off x="8088225" y="3991025"/>
            <a:ext cx="554025" cy="813175"/>
          </a:xfrm>
          <a:prstGeom prst="rect">
            <a:avLst/>
          </a:prstGeom>
          <a:noFill/>
          <a:ln>
            <a:noFill/>
          </a:ln>
        </p:spPr>
      </p:pic>
    </p:spTree>
  </p:cSld>
  <p:clrMapOvr>
    <a:masterClrMapping/>
  </p:clrMapOvr>
</p:sld>
</file>

<file path=ppt/slides/slide3.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72" name="Shape 72"/>
        <p:cNvGrpSpPr/>
        <p:nvPr/>
      </p:nvGrpSpPr>
      <p:grpSpPr>
        <a:xfrm>
          <a:off x="0" y="0"/>
          <a:ext cx="0" cy="0"/>
          <a:chOff x="0" y="0"/>
          <a:chExt cx="0" cy="0"/>
        </a:xfrm>
      </p:grpSpPr>
      <p:sp>
        <p:nvSpPr>
          <p:cNvPr id="73" name="Google Shape;73;p19"/>
          <p:cNvSpPr txBox="1"/>
          <p:nvPr>
            <p:ph type="title"/>
          </p:nvPr>
        </p:nvSpPr>
        <p:spPr>
          <a:xfrm>
            <a:off x="311700" y="2150850"/>
            <a:ext cx="8520600" cy="841800"/>
          </a:xfrm>
          <a:prstGeom prst="rect">
            <a:avLst/>
          </a:prstGeom>
          <a:noFill/>
          <a:ln>
            <a:noFill/>
          </a:ln>
        </p:spPr>
        <p:txBody>
          <a:bodyPr anchorCtr="0" anchor="ctr" bIns="91425" lIns="91425" spcFirstLastPara="1" rIns="91425" wrap="square" tIns="91425">
            <a:noAutofit/>
          </a:bodyPr>
          <a:lstStyle/>
          <a:p>
            <a:pPr indent="0" lvl="0" marL="0" rtl="0" algn="ctr">
              <a:lnSpc>
                <a:spcPct val="100000"/>
              </a:lnSpc>
              <a:spcBef>
                <a:spcPts val="0"/>
              </a:spcBef>
              <a:spcAft>
                <a:spcPts val="0"/>
              </a:spcAft>
              <a:buSzPts val="3600"/>
              <a:buNone/>
            </a:pPr>
            <a:r>
              <a:t/>
            </a:r>
            <a:endParaRPr/>
          </a:p>
        </p:txBody>
      </p:sp>
      <p:pic>
        <p:nvPicPr>
          <p:cNvPr id="74" name="Google Shape;74;p19"/>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75" name="Google Shape;75;p19"/>
          <p:cNvSpPr txBox="1"/>
          <p:nvPr/>
        </p:nvSpPr>
        <p:spPr>
          <a:xfrm>
            <a:off x="1638038" y="2386714"/>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चिंतन-मनन</a:t>
            </a:r>
            <a:endParaRPr b="1" i="0" sz="2000" u="none" cap="none" strike="noStrike">
              <a:solidFill>
                <a:srgbClr val="000000"/>
              </a:solidFill>
              <a:latin typeface="Arial"/>
              <a:ea typeface="Arial"/>
              <a:cs typeface="Arial"/>
              <a:sym typeface="Arial"/>
            </a:endParaRPr>
          </a:p>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मानव इस सृष्टि का सर्वश्रेष्ठ प्राणी है। उसका उत्तरदायित्व केवल अपने तथा परिवार के सदस्यों तक सीमित नहीं रह सकता। उसे अपनी स्वच्छता के प्रति संवेदनशीलता का दायरा अपने निवास स्थान से बढ़ाकर मोहल्ले तथा देश तक बढ़ाना चाहिए।</a:t>
            </a:r>
            <a:endParaRPr b="1" i="0" sz="2000" u="none" cap="none" strike="noStrike">
              <a:solidFill>
                <a:srgbClr val="000000"/>
              </a:solidFill>
              <a:latin typeface="Arial"/>
              <a:ea typeface="Arial"/>
              <a:cs typeface="Arial"/>
              <a:sym typeface="Arial"/>
            </a:endParaRPr>
          </a:p>
        </p:txBody>
      </p:sp>
      <p:pic>
        <p:nvPicPr>
          <p:cNvPr id="76" name="Google Shape;76;p19"/>
          <p:cNvPicPr preferRelativeResize="0"/>
          <p:nvPr/>
        </p:nvPicPr>
        <p:blipFill rotWithShape="1">
          <a:blip r:embed="rId4">
            <a:alphaModFix/>
          </a:blip>
          <a:srcRect b="0" l="0" r="0" t="0"/>
          <a:stretch/>
        </p:blipFill>
        <p:spPr>
          <a:xfrm>
            <a:off x="3729400" y="62632"/>
            <a:ext cx="5105400" cy="2246769"/>
          </a:xfrm>
          <a:prstGeom prst="rect">
            <a:avLst/>
          </a:prstGeom>
          <a:noFill/>
          <a:ln>
            <a:noFill/>
          </a:ln>
        </p:spPr>
      </p:pic>
      <p:pic>
        <p:nvPicPr>
          <p:cNvPr id="77" name="Google Shape;77;p19"/>
          <p:cNvPicPr preferRelativeResize="0"/>
          <p:nvPr/>
        </p:nvPicPr>
        <p:blipFill rotWithShape="1">
          <a:blip r:embed="rId5">
            <a:alphaModFix/>
          </a:blip>
          <a:srcRect b="0" l="0" r="0" t="0"/>
          <a:stretch/>
        </p:blipFill>
        <p:spPr>
          <a:xfrm>
            <a:off x="8088225" y="3991025"/>
            <a:ext cx="554025" cy="813175"/>
          </a:xfrm>
          <a:prstGeom prst="rect">
            <a:avLst/>
          </a:prstGeom>
          <a:noFill/>
          <a:ln>
            <a:noFill/>
          </a:ln>
        </p:spPr>
      </p:pic>
    </p:spTree>
  </p:cSld>
  <p:clrMapOvr>
    <a:masterClrMapping/>
  </p:clrMapOvr>
</p:sld>
</file>

<file path=ppt/slides/slide4.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1" name="Shape 81"/>
        <p:cNvGrpSpPr/>
        <p:nvPr/>
      </p:nvGrpSpPr>
      <p:grpSpPr>
        <a:xfrm>
          <a:off x="0" y="0"/>
          <a:ext cx="0" cy="0"/>
          <a:chOff x="0" y="0"/>
          <a:chExt cx="0" cy="0"/>
        </a:xfrm>
      </p:grpSpPr>
      <p:pic>
        <p:nvPicPr>
          <p:cNvPr id="82" name="Google Shape;82;p20"/>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83" name="Google Shape;83;p20"/>
          <p:cNvSpPr txBox="1"/>
          <p:nvPr/>
        </p:nvSpPr>
        <p:spPr>
          <a:xfrm>
            <a:off x="2927006" y="405881"/>
            <a:ext cx="5862906"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हर साल की तरह इस साल भी गरमियों की छुट्टियों में गोलू अपने दादा-दादी जी के यहाँ आया था। गोलू को दादा-दादी जी के यहाँ बड़ा ही मज़ा आता था। पर इस बार वह उतना खुश नहीं था जितना हर साल रहता था।“अरे गोलू बेटा क्या हुआ? मैं देख रही हूँ इस बार तुम यहाँ आकर खुश दिखाई नहीं दे रहे। अब बड़े हो रहे हो तो क्या गाँव पसंद नहीं आ रहा?"" नहीं दादी, ऐसी कोई बात नहीं है। मुझे। यहाँ हमेशा की तरह ही अच्छा लग रहा है। पर..." पर क्या मेरा राजा बेटा? कोई परेशानी है! "“ मेरे सभी दोस्त बीमार हैं तो खेल ही नहीं पा रहा हूँ। बोर हो रहा हूँ। " “हाँ वो तो है, पर अब कर भी क्या सकते हैं?"" कर क्यों नहीं सकते दादी। ये सब आप लोगों के कारण ही तो बीमार हैं।</a:t>
            </a:r>
            <a:endParaRPr b="1" i="0" sz="2000" u="none" cap="none" strike="noStrike">
              <a:solidFill>
                <a:srgbClr val="000000"/>
              </a:solidFill>
              <a:latin typeface="Arial"/>
              <a:ea typeface="Arial"/>
              <a:cs typeface="Arial"/>
              <a:sym typeface="Arial"/>
            </a:endParaRPr>
          </a:p>
        </p:txBody>
      </p:sp>
      <p:pic>
        <p:nvPicPr>
          <p:cNvPr id="84" name="Google Shape;84;p20"/>
          <p:cNvPicPr preferRelativeResize="0"/>
          <p:nvPr/>
        </p:nvPicPr>
        <p:blipFill rotWithShape="1">
          <a:blip r:embed="rId4">
            <a:alphaModFix/>
          </a:blip>
          <a:srcRect b="0" l="0" r="0" t="0"/>
          <a:stretch/>
        </p:blipFill>
        <p:spPr>
          <a:xfrm>
            <a:off x="374995" y="1975061"/>
            <a:ext cx="2463043" cy="2864730"/>
          </a:xfrm>
          <a:prstGeom prst="rect">
            <a:avLst/>
          </a:prstGeom>
          <a:noFill/>
          <a:ln>
            <a:noFill/>
          </a:ln>
        </p:spPr>
      </p:pic>
      <p:pic>
        <p:nvPicPr>
          <p:cNvPr id="85" name="Google Shape;85;p20"/>
          <p:cNvPicPr preferRelativeResize="0"/>
          <p:nvPr/>
        </p:nvPicPr>
        <p:blipFill rotWithShape="1">
          <a:blip r:embed="rId5">
            <a:alphaModFix/>
          </a:blip>
          <a:srcRect b="0" l="0" r="0" t="0"/>
          <a:stretch/>
        </p:blipFill>
        <p:spPr>
          <a:xfrm>
            <a:off x="7829075" y="4191577"/>
            <a:ext cx="1003225" cy="612625"/>
          </a:xfrm>
          <a:prstGeom prst="rect">
            <a:avLst/>
          </a:prstGeom>
          <a:noFill/>
          <a:ln>
            <a:noFill/>
          </a:ln>
        </p:spPr>
      </p:pic>
    </p:spTree>
  </p:cSld>
  <p:clrMapOvr>
    <a:masterClrMapping/>
  </p:clrMapOvr>
</p:sld>
</file>

<file path=ppt/slides/slide5.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89" name="Shape 89"/>
        <p:cNvGrpSpPr/>
        <p:nvPr/>
      </p:nvGrpSpPr>
      <p:grpSpPr>
        <a:xfrm>
          <a:off x="0" y="0"/>
          <a:ext cx="0" cy="0"/>
          <a:chOff x="0" y="0"/>
          <a:chExt cx="0" cy="0"/>
        </a:xfrm>
      </p:grpSpPr>
      <p:sp>
        <p:nvSpPr>
          <p:cNvPr id="90" name="Google Shape;90;p21"/>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91" name="Google Shape;91;p21"/>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92" name="Google Shape;92;p21"/>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93" name="Google Shape;93;p21"/>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94" name="Google Shape;94;p21"/>
          <p:cNvSpPr txBox="1"/>
          <p:nvPr/>
        </p:nvSpPr>
        <p:spPr>
          <a:xfrm>
            <a:off x="2793555" y="1152475"/>
            <a:ext cx="5889597" cy="255454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“अरे, ये क्या कह रहे हो? क्या कोई भी चाहेगा कि उनका बच्चा बीमार पड़े और कैसे हुए हम ज़िम्मेदार भला?"“दादी, यहाँ हर जगह कितनी गंदगी है। आप सभी लोग कचरा यहाँ-वहाँ फेंक देते हो। कभी सोचा है इन पर जो मक्खियाँ बैठती हैं उनसे हमें कितना नुकसान होता है ? ""नुकसान कैसा बेटा?" "दादी, ये मक्खियाँ इस कचरे से उड़कर हमारे ऊपर बैठती हैं, हमारे खाने पर बैठती हैं, यहाँ तक कि हमारे कपड़ों पर भी।</a:t>
            </a:r>
            <a:endParaRPr b="1" i="0" sz="2000" u="none" cap="none" strike="noStrike">
              <a:solidFill>
                <a:srgbClr val="000000"/>
              </a:solidFill>
              <a:latin typeface="Arial"/>
              <a:ea typeface="Arial"/>
              <a:cs typeface="Arial"/>
              <a:sym typeface="Arial"/>
            </a:endParaRPr>
          </a:p>
        </p:txBody>
      </p:sp>
      <p:pic>
        <p:nvPicPr>
          <p:cNvPr id="95" name="Google Shape;95;p21"/>
          <p:cNvPicPr preferRelativeResize="0"/>
          <p:nvPr/>
        </p:nvPicPr>
        <p:blipFill rotWithShape="1">
          <a:blip r:embed="rId4">
            <a:alphaModFix/>
          </a:blip>
          <a:srcRect b="0" l="0" r="0" t="0"/>
          <a:stretch/>
        </p:blipFill>
        <p:spPr>
          <a:xfrm>
            <a:off x="311700" y="2285245"/>
            <a:ext cx="2332707" cy="2554545"/>
          </a:xfrm>
          <a:prstGeom prst="rect">
            <a:avLst/>
          </a:prstGeom>
          <a:noFill/>
          <a:ln>
            <a:noFill/>
          </a:ln>
        </p:spPr>
      </p:pic>
      <p:pic>
        <p:nvPicPr>
          <p:cNvPr id="96" name="Google Shape;96;p21"/>
          <p:cNvPicPr preferRelativeResize="0"/>
          <p:nvPr/>
        </p:nvPicPr>
        <p:blipFill rotWithShape="1">
          <a:blip r:embed="rId5">
            <a:alphaModFix/>
          </a:blip>
          <a:srcRect b="0" l="0" r="0" t="0"/>
          <a:stretch/>
        </p:blipFill>
        <p:spPr>
          <a:xfrm>
            <a:off x="7829072" y="3991026"/>
            <a:ext cx="1003228" cy="813178"/>
          </a:xfrm>
          <a:prstGeom prst="rect">
            <a:avLst/>
          </a:prstGeom>
          <a:noFill/>
          <a:ln>
            <a:noFill/>
          </a:ln>
        </p:spPr>
      </p:pic>
    </p:spTree>
  </p:cSld>
  <p:clrMapOvr>
    <a:masterClrMapping/>
  </p:clrMapOvr>
</p:sld>
</file>

<file path=ppt/slides/slide6.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00" name="Shape 100"/>
        <p:cNvGrpSpPr/>
        <p:nvPr/>
      </p:nvGrpSpPr>
      <p:grpSpPr>
        <a:xfrm>
          <a:off x="0" y="0"/>
          <a:ext cx="0" cy="0"/>
          <a:chOff x="0" y="0"/>
          <a:chExt cx="0" cy="0"/>
        </a:xfrm>
      </p:grpSpPr>
      <p:sp>
        <p:nvSpPr>
          <p:cNvPr id="101" name="Google Shape;101;p22"/>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02" name="Google Shape;102;p22"/>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03" name="Google Shape;103;p22"/>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04" name="Google Shape;104;p22"/>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05" name="Google Shape;105;p22"/>
          <p:cNvSpPr txBox="1"/>
          <p:nvPr/>
        </p:nvSpPr>
        <p:spPr>
          <a:xfrm>
            <a:off x="3882664" y="1121737"/>
            <a:ext cx="4644062" cy="3477875"/>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1400" u="none" cap="none" strike="noStrike">
                <a:solidFill>
                  <a:srgbClr val="000000"/>
                </a:solidFill>
                <a:latin typeface="Arial"/>
                <a:ea typeface="Arial"/>
                <a:cs typeface="Arial"/>
                <a:sym typeface="Arial"/>
              </a:rPr>
              <a:t>"" </a:t>
            </a:r>
            <a:r>
              <a:rPr b="1" i="0" lang="en" sz="2000" u="none" cap="none" strike="noStrike">
                <a:solidFill>
                  <a:srgbClr val="000000"/>
                </a:solidFill>
                <a:latin typeface="Arial"/>
                <a:ea typeface="Arial"/>
                <a:cs typeface="Arial"/>
                <a:sym typeface="Arial"/>
              </a:rPr>
              <a:t>अरे बेटा, इस सब की तो हमें आदत हो गई है। हमें कोई बीमारी नहीं होगी।"“ऐसा नहीं होता दादी अच्छा, कल भीरू काका आए थे तो वह बता रहे थे न कि गाँव के सभी बच्चों को उलटी-दस्त हो रहे हैं। ""हाँ, कह तो रहे थे।"आजकल हर जगह सफ़ाई अभियान चलाया जा रहा है। स्वच्छता के बारे में रेडियो, टी०वी० सभी जगह बता रहे हैं, पर आप लोग तो सुनकर देखकर अनसुना-अनदेखा कर देते हो। आप लोग हो कि कुछ सीखना ही नहीं चाहते।"</a:t>
            </a:r>
            <a:endParaRPr b="0" i="0" sz="2000" u="none" cap="none" strike="noStrike">
              <a:solidFill>
                <a:srgbClr val="000000"/>
              </a:solidFill>
              <a:latin typeface="Arial"/>
              <a:ea typeface="Arial"/>
              <a:cs typeface="Arial"/>
              <a:sym typeface="Arial"/>
            </a:endParaRPr>
          </a:p>
        </p:txBody>
      </p:sp>
      <p:pic>
        <p:nvPicPr>
          <p:cNvPr id="106" name="Google Shape;106;p22"/>
          <p:cNvPicPr preferRelativeResize="0"/>
          <p:nvPr/>
        </p:nvPicPr>
        <p:blipFill rotWithShape="1">
          <a:blip r:embed="rId4">
            <a:alphaModFix/>
          </a:blip>
          <a:srcRect b="0" l="0" r="0" t="0"/>
          <a:stretch/>
        </p:blipFill>
        <p:spPr>
          <a:xfrm>
            <a:off x="332892" y="1962551"/>
            <a:ext cx="3368123" cy="3085136"/>
          </a:xfrm>
          <a:prstGeom prst="rect">
            <a:avLst/>
          </a:prstGeom>
          <a:noFill/>
          <a:ln>
            <a:noFill/>
          </a:ln>
        </p:spPr>
      </p:pic>
      <p:pic>
        <p:nvPicPr>
          <p:cNvPr id="107" name="Google Shape;107;p22"/>
          <p:cNvPicPr preferRelativeResize="0"/>
          <p:nvPr/>
        </p:nvPicPr>
        <p:blipFill rotWithShape="1">
          <a:blip r:embed="rId5">
            <a:alphaModFix/>
          </a:blip>
          <a:srcRect b="0" l="0" r="0" t="0"/>
          <a:stretch/>
        </p:blipFill>
        <p:spPr>
          <a:xfrm>
            <a:off x="8131558" y="4181436"/>
            <a:ext cx="700741" cy="622768"/>
          </a:xfrm>
          <a:prstGeom prst="rect">
            <a:avLst/>
          </a:prstGeom>
          <a:noFill/>
          <a:ln>
            <a:noFill/>
          </a:ln>
        </p:spPr>
      </p:pic>
    </p:spTree>
  </p:cSld>
  <p:clrMapOvr>
    <a:masterClrMapping/>
  </p:clrMapOvr>
</p:sld>
</file>

<file path=ppt/slides/slide7.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11" name="Shape 111"/>
        <p:cNvGrpSpPr/>
        <p:nvPr/>
      </p:nvGrpSpPr>
      <p:grpSpPr>
        <a:xfrm>
          <a:off x="0" y="0"/>
          <a:ext cx="0" cy="0"/>
          <a:chOff x="0" y="0"/>
          <a:chExt cx="0" cy="0"/>
        </a:xfrm>
      </p:grpSpPr>
      <p:sp>
        <p:nvSpPr>
          <p:cNvPr id="112" name="Google Shape;112;p23"/>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13" name="Google Shape;113;p23"/>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14" name="Google Shape;114;p23"/>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15" name="Google Shape;115;p23"/>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16" name="Google Shape;116;p23"/>
          <p:cNvSpPr txBox="1"/>
          <p:nvPr/>
        </p:nvSpPr>
        <p:spPr>
          <a:xfrm>
            <a:off x="2738080" y="1224082"/>
            <a:ext cx="6094220"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0" i="0" lang="en" sz="1400" u="none" cap="none" strike="noStrike">
                <a:solidFill>
                  <a:srgbClr val="000000"/>
                </a:solidFill>
                <a:latin typeface="Arial"/>
                <a:ea typeface="Arial"/>
                <a:cs typeface="Arial"/>
                <a:sym typeface="Arial"/>
              </a:rPr>
              <a:t>" </a:t>
            </a:r>
            <a:r>
              <a:rPr b="1" i="0" lang="en" sz="2000" u="none" cap="none" strike="noStrike">
                <a:solidFill>
                  <a:srgbClr val="000000"/>
                </a:solidFill>
                <a:latin typeface="Arial"/>
                <a:ea typeface="Arial"/>
                <a:cs typeface="Arial"/>
                <a:sym typeface="Arial"/>
              </a:rPr>
              <a:t>अरे मेरे अकेले से थोड़े न कुछ होगा। वैसे भी अब बची ही कितनी जिंदगी है।"“ठीक है दादी, मैं ही कुछ करता हूँ।"गोलू तभी अस्पताल गया और वहाँ डॉक्टर से इस बारेमें बात की। उन्होंने भी स्वीकारा कि गंदगी के कारण ही सबकी तबियत खराब हुई है। "डॉक्टर अंकल, आप सबको समझाते क्यों नहीं हैं कि सफ़ाई का ध्यान रखें। "'बहुत समझाया बेटा, पर ये लोग हैं कि सुधरना ही नहीं चाहते।</a:t>
            </a:r>
            <a:endParaRPr b="0" i="0" sz="1400" u="none" cap="none" strike="noStrike">
              <a:solidFill>
                <a:srgbClr val="000000"/>
              </a:solidFill>
              <a:latin typeface="Arial"/>
              <a:ea typeface="Arial"/>
              <a:cs typeface="Arial"/>
              <a:sym typeface="Arial"/>
            </a:endParaRPr>
          </a:p>
        </p:txBody>
      </p:sp>
      <p:pic>
        <p:nvPicPr>
          <p:cNvPr id="117" name="Google Shape;117;p23"/>
          <p:cNvPicPr preferRelativeResize="0"/>
          <p:nvPr/>
        </p:nvPicPr>
        <p:blipFill rotWithShape="1">
          <a:blip r:embed="rId4">
            <a:alphaModFix/>
          </a:blip>
          <a:srcRect b="0" l="0" r="0" t="0"/>
          <a:stretch/>
        </p:blipFill>
        <p:spPr>
          <a:xfrm>
            <a:off x="311700" y="3490020"/>
            <a:ext cx="6096000" cy="1474323"/>
          </a:xfrm>
          <a:prstGeom prst="rect">
            <a:avLst/>
          </a:prstGeom>
          <a:noFill/>
          <a:ln>
            <a:noFill/>
          </a:ln>
        </p:spPr>
      </p:pic>
      <p:pic>
        <p:nvPicPr>
          <p:cNvPr id="118" name="Google Shape;118;p23"/>
          <p:cNvPicPr preferRelativeResize="0"/>
          <p:nvPr/>
        </p:nvPicPr>
        <p:blipFill rotWithShape="1">
          <a:blip r:embed="rId5">
            <a:alphaModFix/>
          </a:blip>
          <a:srcRect b="0" l="0" r="0" t="0"/>
          <a:stretch/>
        </p:blipFill>
        <p:spPr>
          <a:xfrm>
            <a:off x="8131558" y="4181436"/>
            <a:ext cx="700741" cy="622768"/>
          </a:xfrm>
          <a:prstGeom prst="rect">
            <a:avLst/>
          </a:prstGeom>
          <a:noFill/>
          <a:ln>
            <a:noFill/>
          </a:ln>
        </p:spPr>
      </p:pic>
    </p:spTree>
  </p:cSld>
  <p:clrMapOvr>
    <a:masterClrMapping/>
  </p:clrMapOvr>
</p:sld>
</file>

<file path=ppt/slides/slide8.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22" name="Shape 122"/>
        <p:cNvGrpSpPr/>
        <p:nvPr/>
      </p:nvGrpSpPr>
      <p:grpSpPr>
        <a:xfrm>
          <a:off x="0" y="0"/>
          <a:ext cx="0" cy="0"/>
          <a:chOff x="0" y="0"/>
          <a:chExt cx="0" cy="0"/>
        </a:xfrm>
      </p:grpSpPr>
      <p:sp>
        <p:nvSpPr>
          <p:cNvPr id="123" name="Google Shape;123;p24"/>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24" name="Google Shape;124;p24"/>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25" name="Google Shape;125;p24"/>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26" name="Google Shape;126;p24"/>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27" name="Google Shape;127;p24"/>
          <p:cNvSpPr txBox="1"/>
          <p:nvPr/>
        </p:nvSpPr>
        <p:spPr>
          <a:xfrm>
            <a:off x="3603153" y="1301319"/>
            <a:ext cx="4644062" cy="2246769"/>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अब तुम ही बताओ हमें क्या करना है?"गोलू ने अपनी योजना डॉक्टर को बता दी। उसकी योजनानुसार डॉक्टर ने गाँववालों को अस्पताल बुलवा लिया।“क्या बात है डॉक्टर साहब, हमें क्यों बुलाया है? सब ठीक है न?""कुछ ठीक नहीं रामू काका । "“ क्यों, क्या हुआ? बच्चे तो ठीक हैं न?" “हाँ, अभी तो ठीक हैं पर... "</a:t>
            </a:r>
            <a:endParaRPr b="1" i="0" sz="2000" u="none" cap="none" strike="noStrike">
              <a:solidFill>
                <a:srgbClr val="000000"/>
              </a:solidFill>
              <a:latin typeface="Arial"/>
              <a:ea typeface="Arial"/>
              <a:cs typeface="Arial"/>
              <a:sym typeface="Arial"/>
            </a:endParaRPr>
          </a:p>
        </p:txBody>
      </p:sp>
      <p:pic>
        <p:nvPicPr>
          <p:cNvPr id="128" name="Google Shape;128;p24"/>
          <p:cNvPicPr preferRelativeResize="0"/>
          <p:nvPr/>
        </p:nvPicPr>
        <p:blipFill rotWithShape="1">
          <a:blip r:embed="rId4">
            <a:alphaModFix/>
          </a:blip>
          <a:srcRect b="0" l="0" r="0" t="0"/>
          <a:stretch/>
        </p:blipFill>
        <p:spPr>
          <a:xfrm>
            <a:off x="7829072" y="3991026"/>
            <a:ext cx="1003228" cy="813178"/>
          </a:xfrm>
          <a:prstGeom prst="rect">
            <a:avLst/>
          </a:prstGeom>
          <a:noFill/>
          <a:ln>
            <a:noFill/>
          </a:ln>
        </p:spPr>
      </p:pic>
      <p:pic>
        <p:nvPicPr>
          <p:cNvPr id="129" name="Google Shape;129;p24"/>
          <p:cNvPicPr preferRelativeResize="0"/>
          <p:nvPr/>
        </p:nvPicPr>
        <p:blipFill rotWithShape="1">
          <a:blip r:embed="rId5">
            <a:alphaModFix/>
          </a:blip>
          <a:srcRect b="0" l="0" r="0" t="0"/>
          <a:stretch/>
        </p:blipFill>
        <p:spPr>
          <a:xfrm>
            <a:off x="411035" y="1714913"/>
            <a:ext cx="3092784" cy="3243902"/>
          </a:xfrm>
          <a:prstGeom prst="rect">
            <a:avLst/>
          </a:prstGeom>
          <a:noFill/>
          <a:ln>
            <a:noFill/>
          </a:ln>
        </p:spPr>
      </p:pic>
    </p:spTree>
  </p:cSld>
  <p:clrMapOvr>
    <a:masterClrMapping/>
  </p:clrMapOvr>
</p:sld>
</file>

<file path=ppt/slides/slide9.xml><?xml version="1.0" encoding="utf-8"?>
<p:sld xmlns:a="http://schemas.openxmlformats.org/drawingml/2006/main" xmlns:r="http://schemas.openxmlformats.org/officeDocument/2006/relationships" xmlns:mc="http://schemas.openxmlformats.org/markup-compatibility/2006" xmlns:mv="urn:schemas-microsoft-com:mac:vml" xmlns:p="http://schemas.openxmlformats.org/presentationml/2006/main"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p:cSld>
    <p:spTree>
      <p:nvGrpSpPr>
        <p:cNvPr id="133" name="Shape 133"/>
        <p:cNvGrpSpPr/>
        <p:nvPr/>
      </p:nvGrpSpPr>
      <p:grpSpPr>
        <a:xfrm>
          <a:off x="0" y="0"/>
          <a:ext cx="0" cy="0"/>
          <a:chOff x="0" y="0"/>
          <a:chExt cx="0" cy="0"/>
        </a:xfrm>
      </p:grpSpPr>
      <p:sp>
        <p:nvSpPr>
          <p:cNvPr id="134" name="Google Shape;134;p25"/>
          <p:cNvSpPr txBox="1"/>
          <p:nvPr>
            <p:ph type="title"/>
          </p:nvPr>
        </p:nvSpPr>
        <p:spPr>
          <a:xfrm>
            <a:off x="311700" y="445025"/>
            <a:ext cx="8520600" cy="572700"/>
          </a:xfrm>
          <a:prstGeom prst="rect">
            <a:avLst/>
          </a:prstGeom>
          <a:noFill/>
          <a:ln>
            <a:noFill/>
          </a:ln>
        </p:spPr>
        <p:txBody>
          <a:bodyPr anchorCtr="0" anchor="t" bIns="91425" lIns="91425" spcFirstLastPara="1" rIns="91425" wrap="square" tIns="91425">
            <a:noAutofit/>
          </a:bodyPr>
          <a:lstStyle/>
          <a:p>
            <a:pPr indent="0" lvl="0" marL="0" rtl="0" algn="l">
              <a:lnSpc>
                <a:spcPct val="100000"/>
              </a:lnSpc>
              <a:spcBef>
                <a:spcPts val="0"/>
              </a:spcBef>
              <a:spcAft>
                <a:spcPts val="0"/>
              </a:spcAft>
              <a:buSzPts val="2800"/>
              <a:buNone/>
            </a:pPr>
            <a:r>
              <a:t/>
            </a:r>
            <a:endParaRPr/>
          </a:p>
        </p:txBody>
      </p:sp>
      <p:sp>
        <p:nvSpPr>
          <p:cNvPr id="135" name="Google Shape;135;p25"/>
          <p:cNvSpPr txBox="1"/>
          <p:nvPr>
            <p:ph idx="1" type="body"/>
          </p:nvPr>
        </p:nvSpPr>
        <p:spPr>
          <a:xfrm>
            <a:off x="3117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sp>
        <p:nvSpPr>
          <p:cNvPr id="136" name="Google Shape;136;p25"/>
          <p:cNvSpPr txBox="1"/>
          <p:nvPr>
            <p:ph idx="2" type="body"/>
          </p:nvPr>
        </p:nvSpPr>
        <p:spPr>
          <a:xfrm>
            <a:off x="4832400" y="1152475"/>
            <a:ext cx="3999900" cy="3416400"/>
          </a:xfrm>
          <a:prstGeom prst="rect">
            <a:avLst/>
          </a:prstGeom>
          <a:noFill/>
          <a:ln>
            <a:noFill/>
          </a:ln>
        </p:spPr>
        <p:txBody>
          <a:bodyPr anchorCtr="0" anchor="t" bIns="91425" lIns="91425" spcFirstLastPara="1" rIns="91425" wrap="square" tIns="91425">
            <a:noAutofit/>
          </a:bodyPr>
          <a:lstStyle/>
          <a:p>
            <a:pPr indent="-228600" lvl="0" marL="457200" rtl="0" algn="l">
              <a:lnSpc>
                <a:spcPct val="115000"/>
              </a:lnSpc>
              <a:spcBef>
                <a:spcPts val="0"/>
              </a:spcBef>
              <a:spcAft>
                <a:spcPts val="0"/>
              </a:spcAft>
              <a:buSzPts val="1400"/>
              <a:buNone/>
            </a:pPr>
            <a:r>
              <a:t/>
            </a:r>
            <a:endParaRPr/>
          </a:p>
        </p:txBody>
      </p:sp>
      <p:pic>
        <p:nvPicPr>
          <p:cNvPr id="137" name="Google Shape;137;p25"/>
          <p:cNvPicPr preferRelativeResize="0"/>
          <p:nvPr/>
        </p:nvPicPr>
        <p:blipFill rotWithShape="1">
          <a:blip r:embed="rId3">
            <a:alphaModFix/>
          </a:blip>
          <a:srcRect b="0" l="0" r="0" t="0"/>
          <a:stretch/>
        </p:blipFill>
        <p:spPr>
          <a:xfrm>
            <a:off x="151243" y="1"/>
            <a:ext cx="8896673" cy="5047686"/>
          </a:xfrm>
          <a:prstGeom prst="rect">
            <a:avLst/>
          </a:prstGeom>
          <a:noFill/>
          <a:ln>
            <a:noFill/>
          </a:ln>
        </p:spPr>
      </p:pic>
      <p:sp>
        <p:nvSpPr>
          <p:cNvPr id="138" name="Google Shape;138;p25"/>
          <p:cNvSpPr txBox="1"/>
          <p:nvPr/>
        </p:nvSpPr>
        <p:spPr>
          <a:xfrm>
            <a:off x="2729184" y="731375"/>
            <a:ext cx="6103116" cy="3785652"/>
          </a:xfrm>
          <a:prstGeom prst="rect">
            <a:avLst/>
          </a:prstGeom>
          <a:noFill/>
          <a:ln>
            <a:noFill/>
          </a:ln>
        </p:spPr>
        <p:txBody>
          <a:bodyPr anchorCtr="0" anchor="t" bIns="45700" lIns="91425" spcFirstLastPara="1" rIns="91425" wrap="square" tIns="45700">
            <a:spAutoFit/>
          </a:bodyPr>
          <a:lstStyle/>
          <a:p>
            <a:pPr indent="0" lvl="0" marL="0" marR="0" rtl="0" algn="l">
              <a:lnSpc>
                <a:spcPct val="100000"/>
              </a:lnSpc>
              <a:spcBef>
                <a:spcPts val="0"/>
              </a:spcBef>
              <a:spcAft>
                <a:spcPts val="0"/>
              </a:spcAft>
              <a:buNone/>
            </a:pPr>
            <a:r>
              <a:rPr b="1" i="0" lang="en" sz="2000" u="none" cap="none" strike="noStrike">
                <a:solidFill>
                  <a:srgbClr val="000000"/>
                </a:solidFill>
                <a:latin typeface="Arial"/>
                <a:ea typeface="Arial"/>
                <a:cs typeface="Arial"/>
                <a:sym typeface="Arial"/>
              </a:rPr>
              <a:t>पर क्या डॉक्टर साहब ? "'देखिए आप लोग, अभी तो आपके बच्चे ठीक हैं पर कुछ दिनों बाद ये लोग वापस बीमार हो जाएँगे और बीमार हो गए तो भी कोई बात नहीं, मैं तो रहता ही हूँ ठीक करने के लिए लेकिन कुछ दिनों बाद मैं भी नहीं रहूँगा। इस गाँव से चला जाऊँगा।""चला जाऊँगा... मतलब डॉक्टर साहब ? ""मतलब ये कि मेरा स्थानांतरण हो गया है दूसरे गाँव में और नए डॉक्टर को आने में कम-से-कम एक महीना तो लग ही जाएगा।"और आप लोग जिस तरह से रहते हैं उसमें तो बच्चों का बार-बार बीमार पड़ना आम बात है। अभी कुछ दिन पहले भी तो बच्चे बीमार पड़े थे। "" डॉक्टर साहब ऐसा न कहें। हम नहीं चाहते कि बच्चे बार-बार बीमार पड़ें। " “आप जो भी कहेंगे हम करेंगे। "</a:t>
            </a:r>
            <a:endParaRPr b="1" i="0" sz="2000" u="none" cap="none" strike="noStrike">
              <a:solidFill>
                <a:srgbClr val="000000"/>
              </a:solidFill>
              <a:latin typeface="Arial"/>
              <a:ea typeface="Arial"/>
              <a:cs typeface="Arial"/>
              <a:sym typeface="Arial"/>
            </a:endParaRPr>
          </a:p>
        </p:txBody>
      </p:sp>
      <p:pic>
        <p:nvPicPr>
          <p:cNvPr id="139" name="Google Shape;139;p25"/>
          <p:cNvPicPr preferRelativeResize="0"/>
          <p:nvPr/>
        </p:nvPicPr>
        <p:blipFill rotWithShape="1">
          <a:blip r:embed="rId4">
            <a:alphaModFix/>
          </a:blip>
          <a:srcRect b="0" l="0" r="0" t="0"/>
          <a:stretch/>
        </p:blipFill>
        <p:spPr>
          <a:xfrm>
            <a:off x="8158248" y="4154746"/>
            <a:ext cx="674051" cy="649458"/>
          </a:xfrm>
          <a:prstGeom prst="rect">
            <a:avLst/>
          </a:prstGeom>
          <a:noFill/>
          <a:ln>
            <a:noFill/>
          </a:ln>
        </p:spPr>
      </p:pic>
      <p:pic>
        <p:nvPicPr>
          <p:cNvPr id="140" name="Google Shape;140;p25"/>
          <p:cNvPicPr preferRelativeResize="0"/>
          <p:nvPr/>
        </p:nvPicPr>
        <p:blipFill rotWithShape="1">
          <a:blip r:embed="rId5">
            <a:alphaModFix/>
          </a:blip>
          <a:srcRect b="0" l="0" r="0" t="0"/>
          <a:stretch/>
        </p:blipFill>
        <p:spPr>
          <a:xfrm>
            <a:off x="288697" y="1912785"/>
            <a:ext cx="2377186" cy="2891419"/>
          </a:xfrm>
          <a:prstGeom prst="rect">
            <a:avLst/>
          </a:prstGeom>
          <a:noFill/>
          <a:ln>
            <a:noFill/>
          </a:ln>
        </p:spPr>
      </p:pic>
    </p:spTree>
  </p:cSld>
  <p:clrMapOvr>
    <a:masterClrMapping/>
  </p:clrMapOvr>
</p:sld>
</file>

<file path=ppt/theme/theme1.xml><?xml version="1.0" encoding="utf-8"?>
<a:theme xmlns:a="http://schemas.openxmlformats.org/drawingml/2006/main" xmlns:r="http://schemas.openxmlformats.org/officeDocument/2006/relationships">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ppt/theme/theme2.xml><?xml version="1.0" encoding="utf-8"?>
<a:theme xmlns:a="http://schemas.openxmlformats.org/drawingml/2006/main" xmlns:r="http://schemas.openxmlformats.org/officeDocument/2006/relationships" name="Simple Light">
  <a:themeElements>
    <a:clrScheme name="Simple Light">
      <a:dk1>
        <a:srgbClr val="000000"/>
      </a:dk1>
      <a:lt1>
        <a:srgbClr val="FFFFFF"/>
      </a:lt1>
      <a:dk2>
        <a:srgbClr val="595959"/>
      </a:dk2>
      <a:lt2>
        <a:srgbClr val="EEEEEE"/>
      </a:lt2>
      <a:accent1>
        <a:srgbClr val="FFAB40"/>
      </a:accent1>
      <a:accent2>
        <a:srgbClr val="212121"/>
      </a:accent2>
      <a:accent3>
        <a:srgbClr val="78909C"/>
      </a:accent3>
      <a:accent4>
        <a:srgbClr val="FFAB40"/>
      </a:accent4>
      <a:accent5>
        <a:srgbClr val="0097A7"/>
      </a:accent5>
      <a:accent6>
        <a:srgbClr val="EEFF41"/>
      </a:accent6>
      <a:hlink>
        <a:srgbClr val="0097A7"/>
      </a:hlink>
      <a:folHlink>
        <a:srgbClr val="0097A7"/>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theme>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file>