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1" r:id="rId6"/>
    <p:sldId id="262" r:id="rId7"/>
    <p:sldId id="266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2vmf7nF7yICF3Jt3d4Rb49ITp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customschemas.google.com/relationships/presentationmetadata" Target="metadata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7b7786e25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7b7786e25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27a2527b7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27a2527b7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27b7786e2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27b7786e2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27b7786e25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27b7786e25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7.jpe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7FFC4977-E542-1690-3419-433C2718B7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00" y="180827"/>
            <a:ext cx="8552000" cy="47818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F89C6CA-140F-0EB1-DFFA-5A1DF325528C}"/>
              </a:ext>
            </a:extLst>
          </p:cNvPr>
          <p:cNvSpPr/>
          <p:nvPr/>
        </p:nvSpPr>
        <p:spPr>
          <a:xfrm>
            <a:off x="7298507" y="332869"/>
            <a:ext cx="1446050" cy="16463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oogle Shape;64;p2">
            <a:extLst>
              <a:ext uri="{FF2B5EF4-FFF2-40B4-BE49-F238E27FC236}">
                <a16:creationId xmlns:a16="http://schemas.microsoft.com/office/drawing/2014/main" id="{52B6AA79-97AB-AA28-4D51-A5B3B107A9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431830"/>
            <a:ext cx="1342607" cy="1169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g127b7786e25_0_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E6CAFC-B5FF-5047-BC05-CA5FA1EFB2B1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42C0461-49A3-FE9D-6591-2A670C2A78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8" y="989478"/>
            <a:ext cx="8883985" cy="37814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6839462-7F94-B0B1-FE9E-A2AC1D4E2BCD}"/>
              </a:ext>
            </a:extLst>
          </p:cNvPr>
          <p:cNvSpPr/>
          <p:nvPr/>
        </p:nvSpPr>
        <p:spPr>
          <a:xfrm flipH="1">
            <a:off x="8096809" y="4354286"/>
            <a:ext cx="966222" cy="5929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481B839-5709-B608-7E73-6CA81D3A3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043" y="71972"/>
            <a:ext cx="8772430" cy="4894073"/>
          </a:xfrm>
          <a:prstGeom prst="rect">
            <a:avLst/>
          </a:prstGeom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7a2527b7c_0_1"/>
          <p:cNvSpPr txBox="1"/>
          <p:nvPr/>
        </p:nvSpPr>
        <p:spPr>
          <a:xfrm>
            <a:off x="0" y="0"/>
            <a:ext cx="462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78127A9-BBE8-1C9A-F77B-CBA75534B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00" y="180827"/>
            <a:ext cx="8673469" cy="4749233"/>
          </a:xfrm>
          <a:prstGeom prst="rect">
            <a:avLst/>
          </a:prstGeom>
        </p:spPr>
      </p:pic>
      <p:pic>
        <p:nvPicPr>
          <p:cNvPr id="2" name="Google Shape;118;g127b7786e25_0_19">
            <a:extLst>
              <a:ext uri="{FF2B5EF4-FFF2-40B4-BE49-F238E27FC236}">
                <a16:creationId xmlns:a16="http://schemas.microsoft.com/office/drawing/2014/main" id="{C0F4AA6E-497C-D846-82B4-FA2CC664218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7b7786e25_0_19"/>
          <p:cNvSpPr txBox="1"/>
          <p:nvPr/>
        </p:nvSpPr>
        <p:spPr>
          <a:xfrm>
            <a:off x="5769500" y="2815725"/>
            <a:ext cx="3000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FAE517F-4630-A3A2-2700-19D750D14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898" y="180827"/>
            <a:ext cx="8587102" cy="4853010"/>
          </a:xfrm>
          <a:prstGeom prst="rect">
            <a:avLst/>
          </a:prstGeom>
        </p:spPr>
      </p:pic>
      <p:pic>
        <p:nvPicPr>
          <p:cNvPr id="118" name="Google Shape;118;g127b7786e25_0_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g127b7786e25_0_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5830" y="180825"/>
            <a:ext cx="1232170" cy="53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94F1AEC1-E40C-5EBC-2374-C52F913D75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844" y="251901"/>
            <a:ext cx="7224156" cy="44290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42DE8CB-7ABF-3115-B9F1-EE9FB4F95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55" y="180828"/>
            <a:ext cx="8775145" cy="4708964"/>
          </a:xfrm>
          <a:prstGeom prst="rect">
            <a:avLst/>
          </a:prstGeom>
        </p:spPr>
      </p:pic>
      <p:pic>
        <p:nvPicPr>
          <p:cNvPr id="2" name="Google Shape;118;g127b7786e25_0_19">
            <a:extLst>
              <a:ext uri="{FF2B5EF4-FFF2-40B4-BE49-F238E27FC236}">
                <a16:creationId xmlns:a16="http://schemas.microsoft.com/office/drawing/2014/main" id="{C7C870C7-430A-D64D-94E9-92979AA0AFB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144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112CE9C-9C93-FB22-5BBE-C1E84CC52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29" y="98961"/>
            <a:ext cx="8879504" cy="4759617"/>
          </a:xfrm>
          <a:prstGeom prst="rect">
            <a:avLst/>
          </a:prstGeom>
        </p:spPr>
      </p:pic>
      <p:pic>
        <p:nvPicPr>
          <p:cNvPr id="139" name="Google Shape;139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EC5D4F4B-BD09-C3AA-9973-BD6B8F8D7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335894"/>
            <a:ext cx="6096000" cy="24717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9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PARBATI KUMARI KHADKA</cp:lastModifiedBy>
  <cp:revision>13</cp:revision>
  <dcterms:modified xsi:type="dcterms:W3CDTF">2022-05-21T01:52:39Z</dcterms:modified>
</cp:coreProperties>
</file>