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9" roundtripDataSignature="AMtx7mhShv5hD93ep9UKDMUqkZTrrWDH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customschemas.google.com/relationships/presentationmetadata" Target="metadata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e6d2bc632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e6d2bc632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26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27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7" name="Google Shape;15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1" name="Google Shape;61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9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20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21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2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23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24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25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8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1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19" name="Google Shape;19;p1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0" name="Google Shape;20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3" name="Google Shape;23;p1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4" name="Google Shape;2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3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5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15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15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Relationship Id="rId4" Type="http://schemas.openxmlformats.org/officeDocument/2006/relationships/image" Target="../media/image10.jpg"/><Relationship Id="rId5" Type="http://schemas.openxmlformats.org/officeDocument/2006/relationships/image" Target="../media/image9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jpg"/><Relationship Id="rId4" Type="http://schemas.openxmlformats.org/officeDocument/2006/relationships/image" Target="../media/image10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jpg"/><Relationship Id="rId4" Type="http://schemas.openxmlformats.org/officeDocument/2006/relationships/image" Target="../media/image10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6.jpg"/><Relationship Id="rId4" Type="http://schemas.openxmlformats.org/officeDocument/2006/relationships/image" Target="../media/image10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0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6.jpg"/><Relationship Id="rId4" Type="http://schemas.openxmlformats.org/officeDocument/2006/relationships/image" Target="../media/image10.jpg"/><Relationship Id="rId5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10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Relationship Id="rId4" Type="http://schemas.openxmlformats.org/officeDocument/2006/relationships/image" Target="../media/image10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Relationship Id="rId4" Type="http://schemas.openxmlformats.org/officeDocument/2006/relationships/image" Target="../media/image10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jpg"/><Relationship Id="rId4" Type="http://schemas.openxmlformats.org/officeDocument/2006/relationships/image" Target="../media/image10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jpg"/><Relationship Id="rId4" Type="http://schemas.openxmlformats.org/officeDocument/2006/relationships/image" Target="../media/image10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jpg"/><Relationship Id="rId4" Type="http://schemas.openxmlformats.org/officeDocument/2006/relationships/image" Target="../media/image10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jpg"/><Relationship Id="rId4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axresdefault.jpg" id="56" name="Google Shape;56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31663" y="699971"/>
            <a:ext cx="3772189" cy="335014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4740149" y="1930997"/>
            <a:ext cx="4419569" cy="211911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CLASS: IV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SESSION NO : 4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SUBJECT : (HINDI)</a:t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CHAPTER NUMB</a:t>
            </a: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ER: 5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TOPIC: अनुच्छेद लेखन</a:t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SUB TOPIC: पर्यावरण सुरक्षा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215399" y="115115"/>
            <a:ext cx="5905230" cy="17543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अनुच्छेद लेखन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8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             </a:t>
            </a:r>
            <a:r>
              <a:rPr b="1" i="0" lang="en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पर्यावरण सुरक्षा</a:t>
            </a:r>
            <a:br>
              <a:rPr b="1" i="0" lang="en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Google Shape;129;ge6d2bc6320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2" cy="5047687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ge6d2bc6320_0_0"/>
          <p:cNvSpPr txBox="1"/>
          <p:nvPr/>
        </p:nvSpPr>
        <p:spPr>
          <a:xfrm>
            <a:off x="2953500" y="783575"/>
            <a:ext cx="3174600" cy="6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सुलेख </a:t>
            </a:r>
            <a:endParaRPr b="1" sz="32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ge6d2bc6320_0_0"/>
          <p:cNvSpPr txBox="1"/>
          <p:nvPr/>
        </p:nvSpPr>
        <p:spPr>
          <a:xfrm flipH="1" rot="10800000">
            <a:off x="1577200" y="2513100"/>
            <a:ext cx="56658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e6d2bc6320_0_0"/>
          <p:cNvSpPr txBox="1"/>
          <p:nvPr/>
        </p:nvSpPr>
        <p:spPr>
          <a:xfrm>
            <a:off x="1376300" y="2039325"/>
            <a:ext cx="70320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latin typeface="Calibri"/>
                <a:ea typeface="Calibri"/>
                <a:cs typeface="Calibri"/>
                <a:sym typeface="Calibri"/>
              </a:rPr>
              <a:t>हमें  पर्यावरण की सुरक्षा कर  चाहिए । 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3" name="Google Shape;133;ge6d2bc6320_0_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39" name="Google Shape;139;p2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40" name="Google Shape;140;p2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pic>
        <p:nvPicPr>
          <p:cNvPr id="141" name="Google Shape;141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3" cy="50476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2" name="Google Shape;142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26"/>
          <p:cNvSpPr txBox="1"/>
          <p:nvPr/>
        </p:nvSpPr>
        <p:spPr>
          <a:xfrm>
            <a:off x="3658488" y="1656738"/>
            <a:ext cx="3120775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गृहकार्य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मेरा प्रिय मित्र विषय पर अनुच्छेद लिखिए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149" name="Google Shape;149;p27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0" name="Google Shape;150;p27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en" sz="2400">
                <a:solidFill>
                  <a:srgbClr val="C00000"/>
                </a:solidFill>
              </a:rPr>
              <a:t>गृहकार्य</a:t>
            </a:r>
            <a:endParaRPr/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>
              <a:solidFill>
                <a:schemeClr val="accent2"/>
              </a:solidFill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en" sz="1800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 कठिन शब्दों को रेखांकित करें।</a:t>
            </a:r>
            <a:endParaRPr b="1" sz="3200">
              <a:solidFill>
                <a:schemeClr val="accent2"/>
              </a:solidFill>
            </a:endParaRPr>
          </a:p>
          <a:p>
            <a:pPr indent="-2286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 b="1" sz="1800">
              <a:solidFill>
                <a:srgbClr val="FF0000"/>
              </a:solidFill>
            </a:endParaRPr>
          </a:p>
        </p:txBody>
      </p:sp>
      <p:pic>
        <p:nvPicPr>
          <p:cNvPr id="151" name="Google Shape;151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3" cy="5047686"/>
          </a:xfrm>
          <a:prstGeom prst="rect">
            <a:avLst/>
          </a:prstGeom>
          <a:noFill/>
          <a:ln>
            <a:noFill/>
          </a:ln>
        </p:spPr>
      </p:pic>
      <p:sp>
        <p:nvSpPr>
          <p:cNvPr id="152" name="Google Shape;152;p27"/>
          <p:cNvSpPr txBox="1"/>
          <p:nvPr/>
        </p:nvSpPr>
        <p:spPr>
          <a:xfrm>
            <a:off x="2950827" y="1546714"/>
            <a:ext cx="8688300" cy="9906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प्रतिफल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7"/>
          <p:cNvSpPr txBox="1"/>
          <p:nvPr/>
        </p:nvSpPr>
        <p:spPr>
          <a:xfrm>
            <a:off x="2445950" y="2395064"/>
            <a:ext cx="4307257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छात्र पर्यावरण सुरक्षा और उसके महत्व के-  के बारे में जानकारी प्राप्त किए</a:t>
            </a:r>
            <a:endParaRPr/>
          </a:p>
        </p:txBody>
      </p:sp>
      <p:pic>
        <p:nvPicPr>
          <p:cNvPr id="154" name="Google Shape;154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9" name="Google Shape;159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e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"/>
          <p:cNvSpPr txBox="1"/>
          <p:nvPr/>
        </p:nvSpPr>
        <p:spPr>
          <a:xfrm>
            <a:off x="1097823" y="1742059"/>
            <a:ext cx="4384060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4" name="Google Shape;64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51243" y="1"/>
            <a:ext cx="8896673" cy="5047686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"/>
          <p:cNvSpPr txBox="1"/>
          <p:nvPr/>
        </p:nvSpPr>
        <p:spPr>
          <a:xfrm>
            <a:off x="1679183" y="17908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b="1" i="0" lang="en" sz="2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शिक्षण उद्देश्य</a:t>
            </a:r>
            <a:endParaRPr b="1" i="0" sz="20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"/>
          <p:cNvSpPr txBox="1"/>
          <p:nvPr/>
        </p:nvSpPr>
        <p:spPr>
          <a:xfrm>
            <a:off x="1269936" y="2564529"/>
            <a:ext cx="4892700" cy="156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इस अनुच्छेद लेखन के माध्यम से विद्यार्थियों  साफ़  रहना और पर्यावरण सुरक्षा के महत्व के बारे में ज्ञान प्राप्त करेंगे</a:t>
            </a:r>
            <a:endParaRPr/>
          </a:p>
        </p:txBody>
      </p:sp>
      <p:pic>
        <p:nvPicPr>
          <p:cNvPr id="67" name="Google Shape;67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8225" y="3991025"/>
            <a:ext cx="554025" cy="8131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8" name="Google Shape;6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603152" y="371574"/>
            <a:ext cx="5261847" cy="1923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sp>
        <p:nvSpPr>
          <p:cNvPr id="74" name="Google Shape;74;p19"/>
          <p:cNvSpPr txBox="1"/>
          <p:nvPr/>
        </p:nvSpPr>
        <p:spPr>
          <a:xfrm>
            <a:off x="3658489" y="1656738"/>
            <a:ext cx="1828800" cy="182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5" name="Google Shape;75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49107" y="142347"/>
            <a:ext cx="8718739" cy="5001153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9"/>
          <p:cNvSpPr txBox="1"/>
          <p:nvPr/>
        </p:nvSpPr>
        <p:spPr>
          <a:xfrm>
            <a:off x="3658489" y="1656739"/>
            <a:ext cx="2622562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पर्यावरण सुरक्षा</a:t>
            </a:r>
            <a:endParaRPr/>
          </a:p>
        </p:txBody>
      </p:sp>
      <p:pic>
        <p:nvPicPr>
          <p:cNvPr id="77" name="Google Shape;77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8225" y="3991025"/>
            <a:ext cx="554025" cy="81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20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83" name="Google Shape;83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967" y="142347"/>
            <a:ext cx="8878879" cy="5001153"/>
          </a:xfrm>
          <a:prstGeom prst="rect">
            <a:avLst/>
          </a:prstGeom>
          <a:noFill/>
          <a:ln>
            <a:noFill/>
          </a:ln>
        </p:spPr>
      </p:pic>
      <p:sp>
        <p:nvSpPr>
          <p:cNvPr id="84" name="Google Shape;84;p20"/>
          <p:cNvSpPr txBox="1"/>
          <p:nvPr/>
        </p:nvSpPr>
        <p:spPr>
          <a:xfrm>
            <a:off x="2050683" y="1319484"/>
            <a:ext cx="5876252" cy="1631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1 ) पर्यावरण का अर्थ - परि" जो हमारे चारों ओर है और 'आवरण" जो हमें चारों ओर से घेरेहुए है।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2)हम अपने आसपास जितने भी चीज़ो को देखते हैं, सभी पर्यावरण का हिस्सा हैं।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5" name="Google Shape;85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8225" y="3991025"/>
            <a:ext cx="554025" cy="81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1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91" name="Google Shape;91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46579" y="12265"/>
            <a:ext cx="9190579" cy="5001153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p21"/>
          <p:cNvSpPr txBox="1"/>
          <p:nvPr/>
        </p:nvSpPr>
        <p:spPr>
          <a:xfrm>
            <a:off x="1801575" y="1328009"/>
            <a:ext cx="6472329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313131"/>
                </a:solidFill>
                <a:latin typeface="Arial"/>
                <a:ea typeface="Arial"/>
                <a:cs typeface="Arial"/>
                <a:sym typeface="Arial"/>
              </a:rPr>
              <a:t>3)पर्यावरण की मुख्य समस्या - प्रदूषण, जलवायु परिवर्तन, प्राकृतिक आपदाएं ,शहरीकरण तथा निरंतर वृक्षों की संख्या में कमी आदि है जो मनुष्य व जीवित प्राणियों के लिए बड़ा खतरा है ।</a:t>
            </a:r>
            <a:endParaRPr b="1" i="0" sz="2000" u="none" cap="none" strike="noStrike">
              <a:solidFill>
                <a:srgbClr val="31313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3" name="Google Shape;93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8225" y="3991025"/>
            <a:ext cx="554025" cy="81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99" name="Google Shape;99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0069"/>
            <a:ext cx="9144000" cy="5242123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22"/>
          <p:cNvSpPr txBox="1"/>
          <p:nvPr/>
        </p:nvSpPr>
        <p:spPr>
          <a:xfrm>
            <a:off x="1619718" y="1411096"/>
            <a:ext cx="5904563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4) पर्यावरण को दूषित होने से बचाने के लिए सभी को अपने कारखाने ऐसी जगह लगाना चाहिए जहां वायु, जल, ध्वनि प्रदूषण न फ़ेल सके। </a:t>
            </a:r>
            <a:endParaRPr b="1" i="0" sz="2000" u="none" cap="none" strike="noStrike">
              <a:solidFill>
                <a:srgbClr val="3C40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3C40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5)लोगों को नए नए वृक्ष और पौधे लगाने चाहिए। </a:t>
            </a:r>
            <a:endParaRPr b="1" i="0" sz="2000" u="none" cap="none" strike="noStrike">
              <a:solidFill>
                <a:srgbClr val="3C40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3C40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1" name="Google Shape;101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8225" y="3991025"/>
            <a:ext cx="554025" cy="81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07" name="Google Shape;10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80069"/>
            <a:ext cx="9144000" cy="5242123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3"/>
          <p:cNvSpPr txBox="1"/>
          <p:nvPr/>
        </p:nvSpPr>
        <p:spPr>
          <a:xfrm>
            <a:off x="1719885" y="832812"/>
            <a:ext cx="5904563" cy="22467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 </a:t>
            </a:r>
            <a:endParaRPr b="1" i="0" sz="2000" u="none" cap="none" strike="noStrike">
              <a:solidFill>
                <a:srgbClr val="3C40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3C40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6)पर्यावरण की सुरक्षा के लिए हमें प्लास्टिक, कांच  का इस्तेमाल नहीं करना चाहिए ।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000" u="none" cap="none" strike="noStrike">
              <a:solidFill>
                <a:srgbClr val="3C4043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 7)कागज, जूट आदि से बनी वस्तुओं का इस्तेमाल करना चाहिए</a:t>
            </a:r>
            <a:endParaRPr b="1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9" name="Google Shape;109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8225" y="3991025"/>
            <a:ext cx="554025" cy="81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15" name="Google Shape;115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6057" y="0"/>
            <a:ext cx="9236015" cy="4973240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p24"/>
          <p:cNvSpPr txBox="1"/>
          <p:nvPr/>
        </p:nvSpPr>
        <p:spPr>
          <a:xfrm>
            <a:off x="4754065" y="625542"/>
            <a:ext cx="4078235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" sz="2400" u="none" cap="none" strike="noStrike">
                <a:solidFill>
                  <a:srgbClr val="3A3A3A"/>
                </a:solidFill>
                <a:latin typeface="Arial"/>
                <a:ea typeface="Arial"/>
                <a:cs typeface="Arial"/>
                <a:sym typeface="Arial"/>
              </a:rPr>
              <a:t>8)पर्यावरण सुरक्षा के लिए 5 जून को पर्यावरण दिवस मनाया जाता हैं।</a:t>
            </a:r>
            <a:endParaRPr/>
          </a:p>
        </p:txBody>
      </p:sp>
      <p:pic>
        <p:nvPicPr>
          <p:cNvPr id="117" name="Google Shape;117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8225" y="3991025"/>
            <a:ext cx="554025" cy="81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pic>
        <p:nvPicPr>
          <p:cNvPr id="123" name="Google Shape;123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6760" y="62277"/>
            <a:ext cx="8905569" cy="5081223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8225" y="3991025"/>
            <a:ext cx="554025" cy="813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