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haXZINDHfCR5UyjIeC9phhJ8Ew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Relationship Id="rId5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663" y="69997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740149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3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6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मदर टेरेसा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मौखिक प्रश्नोत्तर, श्रुतलेख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15399" y="115115"/>
            <a:ext cx="590523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</a:t>
            </a:r>
            <a:r>
              <a:rPr b="1" i="0" lang="en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पाठ- 6 मदर टेरेसा</a:t>
            </a:r>
            <a:endParaRPr b="1" i="0" sz="32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मौखिक प्रश्नोत्तर, श्रुतलेख</a:t>
            </a:r>
            <a:br>
              <a:rPr b="1" i="0" lang="en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679183" y="17908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2061740" y="2379209"/>
            <a:ext cx="4892762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पाठ के माध्यम से विद्यार्थियों  मौखिक प्रश्नोत्तर और श्रुतलेख संबंधी  ज्ञान प्राप्त करेंगे</a:t>
            </a:r>
            <a:endParaRPr/>
          </a:p>
        </p:txBody>
      </p:sp>
      <p:pic>
        <p:nvPicPr>
          <p:cNvPr id="67" name="Google Shape;6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73" name="Google Shape;7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3663" y="95814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9"/>
          <p:cNvSpPr txBox="1"/>
          <p:nvPr/>
        </p:nvSpPr>
        <p:spPr>
          <a:xfrm>
            <a:off x="2996974" y="477776"/>
            <a:ext cx="4644062" cy="47397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1)श्रुतलेख एवं उच्चारण अभ्यास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साक्षात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समर्पित</a:t>
            </a:r>
            <a:b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निश्चय</a:t>
            </a:r>
            <a:b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हृदय</a:t>
            </a:r>
            <a:b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चिकित्सा केंद्र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पद्मश्री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सम्मानित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वार्षिक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नर्सिंग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नियुक्त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0"/>
          <p:cNvSpPr txBox="1"/>
          <p:nvPr/>
        </p:nvSpPr>
        <p:spPr>
          <a:xfrm>
            <a:off x="2220150" y="494250"/>
            <a:ext cx="6772800" cy="341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२. कम से कम शब्दों में उत्तर दीजिए।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मदर टेरेसा का बचपन का नाम बताइए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-मदर टेरेसा का बचपन का नाम अगनेस गोंझा </a:t>
            </a:r>
            <a:r>
              <a:rPr lang="en" sz="2400"/>
              <a:t>बो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याजिजू था।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मदर टेरेसा का जन्म कब और कहाँ हुआ था ? 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3 - मदर टेरेसा का जन्म 27 अगस्त 1910 को स्कोप्जे (सर्बिया नगर), दक्षिण युगोस्लोविया में हुआ था।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88" name="Google Shape;88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" name="Google Shape;89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90" name="Google Shape;9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29072" y="3991026"/>
            <a:ext cx="1003228" cy="813178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1"/>
          <p:cNvSpPr txBox="1"/>
          <p:nvPr/>
        </p:nvSpPr>
        <p:spPr>
          <a:xfrm>
            <a:off x="2624518" y="834558"/>
            <a:ext cx="59787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ग) मदर टेरेसा ने कौन-से विद्यालय से अध्यापन कार्य आरंभ किया 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 मदर टेरेसा ने कोलकाता के सेंट मेरी हाई स्कूल </a:t>
            </a:r>
            <a:r>
              <a:rPr lang="en" sz="2400"/>
              <a:t>से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अध्यापन कार्य आरंभ किया।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मदर टेरेसा का निधन कब हुआ?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-मदर टेरेसा का निधन 5 सितंबर 1997 को हुआ।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8" name="Google Shape;98;p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22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00" name="Google Shape;100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131558" y="4181436"/>
            <a:ext cx="700741" cy="622768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22"/>
          <p:cNvSpPr txBox="1"/>
          <p:nvPr/>
        </p:nvSpPr>
        <p:spPr>
          <a:xfrm>
            <a:off x="1861757" y="912823"/>
            <a:ext cx="73467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  लिखित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1)उचित शब्द चुनकर रिक्त स्थान भरिए।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(नर्सिंग, सेवा, नोबेल पुरस्कार, ममता, निर्मल हृदय होम)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मदर टेरेसा </a:t>
            </a:r>
            <a:r>
              <a:rPr b="0" i="0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ममता 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और </a:t>
            </a:r>
            <a:r>
              <a:rPr b="0" i="0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सेवा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की साक्षात् मूर्ति थी।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इन्होंने पटना में </a:t>
            </a:r>
            <a:r>
              <a:rPr b="0" i="0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नर्सिंग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की ट्रेनिंग ली।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इन्होंने कोलकाता में असहाय बूढ़ों को सहारा देने के लिए पहला </a:t>
            </a:r>
            <a:r>
              <a:rPr b="0" i="0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निर्मलहृदय होम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स्थापित किया।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इन्हे </a:t>
            </a:r>
            <a:r>
              <a:rPr b="0" i="0" lang="en" sz="24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नोबेल पुरस्कार</a:t>
            </a: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से सम्मानित किया गया।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08" name="Google Shape;108;p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9" name="Google Shape;109;p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10" name="Google Shape;11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3"/>
          <p:cNvSpPr txBox="1"/>
          <p:nvPr/>
        </p:nvSpPr>
        <p:spPr>
          <a:xfrm>
            <a:off x="3658488" y="1656738"/>
            <a:ext cx="31207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3"/>
          <p:cNvSpPr txBox="1"/>
          <p:nvPr/>
        </p:nvSpPr>
        <p:spPr>
          <a:xfrm>
            <a:off x="2294753" y="2403593"/>
            <a:ext cx="464406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श्रुतलेख का अभ्यास अपनी कॉपी में ३ बार करें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19" name="Google Shape;119;p2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p2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2400">
                <a:solidFill>
                  <a:srgbClr val="C00000"/>
                </a:solidFill>
              </a:rPr>
              <a:t>गृहकार्य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chemeClr val="accent2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 कठिन शब्दों को रेखांकित करें।</a:t>
            </a:r>
            <a:endParaRPr b="1" sz="3200">
              <a:solidFill>
                <a:schemeClr val="accent2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rgbClr val="FF0000"/>
              </a:solidFill>
            </a:endParaRPr>
          </a:p>
        </p:txBody>
      </p:sp>
      <p:pic>
        <p:nvPicPr>
          <p:cNvPr id="121" name="Google Shape;121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4"/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24"/>
          <p:cNvSpPr txBox="1"/>
          <p:nvPr/>
        </p:nvSpPr>
        <p:spPr>
          <a:xfrm>
            <a:off x="2445950" y="2395064"/>
            <a:ext cx="4307257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मौखिक प्रश्नोत्तर और श्रुतलेख -  के बारे में जानकारी प्राप्त किए</a:t>
            </a:r>
            <a:endParaRPr/>
          </a:p>
        </p:txBody>
      </p:sp>
      <p:pic>
        <p:nvPicPr>
          <p:cNvPr id="124" name="Google Shape;124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