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14" roundtripDataSignature="AMtx7mh7mBVjeHc0ydISVM+UQudwI3KIr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customschemas.google.com/relationships/presentationmetadata" Target="meta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2" name="Google Shape;5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1" name="Google Shape;61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" name="Google Shape;70;p19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" name="Google Shape;76;p20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21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" name="Google Shape;89;p22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23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1" name="Google Shape;101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8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8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7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7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9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1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11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19" name="Google Shape;19;p11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0" name="Google Shape;20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3" name="Google Shape;23;p1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4" name="Google Shape;24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3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13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4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5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15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15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15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6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Relationship Id="rId4" Type="http://schemas.openxmlformats.org/officeDocument/2006/relationships/image" Target="../media/image3.jpg"/><Relationship Id="rId5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4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5587" y="3662326"/>
            <a:ext cx="9144000" cy="136587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maxresdefault.jpg" id="55" name="Google Shape;55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84693" y="995120"/>
            <a:ext cx="3772189" cy="335014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"/>
          <p:cNvSpPr txBox="1"/>
          <p:nvPr/>
        </p:nvSpPr>
        <p:spPr>
          <a:xfrm>
            <a:off x="4305988" y="1868056"/>
            <a:ext cx="4455156" cy="211911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CLASS: IV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SESSION NO : 3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SUBJECT : (HINDI)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 NUMB</a:t>
            </a:r>
            <a:r>
              <a:rPr b="1" i="0" lang="en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ER: 6 , 7,8,9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TOPIC: अभ्यास परीक्षा 1</a:t>
            </a:r>
            <a:endParaRPr b="1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SUB TOPIC:  </a:t>
            </a:r>
            <a:r>
              <a:rPr b="1" i="0" lang="en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खाली जगह भरो</a:t>
            </a:r>
            <a:r>
              <a:rPr b="1" i="0" lang="en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</a:t>
            </a:r>
            <a:r>
              <a:rPr b="1" i="0" lang="en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लघुत्तरीय, वर्णों को मिलाकर शब्द बनाओ </a:t>
            </a:r>
            <a:r>
              <a:rPr b="1" i="0" lang="en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</a:t>
            </a:r>
            <a:r>
              <a:rPr b="1" i="0" lang="en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सही मिलन करें</a:t>
            </a:r>
            <a:endParaRPr b="1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7" name="Google Shape;57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663608" y="216900"/>
            <a:ext cx="2157122" cy="467236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1"/>
          <p:cNvSpPr txBox="1"/>
          <p:nvPr/>
        </p:nvSpPr>
        <p:spPr>
          <a:xfrm>
            <a:off x="1761541" y="292913"/>
            <a:ext cx="4590682" cy="132343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6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पाठ – ६ मदर टेरेसा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6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पाठ – ७ काली कोयल काली क्यों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6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पाठ  – ८ गांधीजी की हिंसा </a:t>
            </a:r>
            <a:br>
              <a:rPr b="1" i="0" lang="en" sz="16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" sz="16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पाठ – ९ चतुराई और विनम्रता </a:t>
            </a:r>
            <a:br>
              <a:rPr b="1" i="0" lang="en" sz="16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" sz="16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व्याकरण – वर्ण विचार ,शब्द, भाषा और व्याकरण</a:t>
            </a:r>
            <a:endParaRPr b="1" i="0" sz="16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"/>
          <p:cNvSpPr txBox="1"/>
          <p:nvPr/>
        </p:nvSpPr>
        <p:spPr>
          <a:xfrm>
            <a:off x="1097823" y="1742059"/>
            <a:ext cx="4384060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4" name="Google Shape;64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738910" y="569920"/>
            <a:ext cx="1446029" cy="343678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2"/>
          <p:cNvSpPr txBox="1"/>
          <p:nvPr/>
        </p:nvSpPr>
        <p:spPr>
          <a:xfrm>
            <a:off x="1514389" y="1283318"/>
            <a:ext cx="6531787" cy="224676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4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शिक्षण उद्देश्य</a:t>
            </a:r>
            <a:endParaRPr b="1" i="0" sz="24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" name="Google Shape;66;p2"/>
          <p:cNvSpPr txBox="1"/>
          <p:nvPr/>
        </p:nvSpPr>
        <p:spPr>
          <a:xfrm>
            <a:off x="3658489" y="1656738"/>
            <a:ext cx="1828800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" name="Google Shape;67;p2"/>
          <p:cNvSpPr txBox="1"/>
          <p:nvPr/>
        </p:nvSpPr>
        <p:spPr>
          <a:xfrm>
            <a:off x="1514389" y="1742059"/>
            <a:ext cx="4804253" cy="23698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b="0" i="0" lang="en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शब्द भंडार वृद्धि करना ।</a:t>
            </a:r>
            <a:endParaRPr b="0" i="0" sz="2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अभ्यास  परीक्षा के माध्यम से छात्रों को परीक्षा के लिए प्रस्तुत करना।</a:t>
            </a:r>
            <a:endParaRPr b="0" i="0" sz="2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b="0" i="0" lang="en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en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Google Shape;72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221317" y="254895"/>
            <a:ext cx="1479629" cy="484599"/>
          </a:xfrm>
          <a:prstGeom prst="rect">
            <a:avLst/>
          </a:prstGeom>
          <a:noFill/>
          <a:ln>
            <a:noFill/>
          </a:ln>
        </p:spPr>
      </p:pic>
      <p:sp>
        <p:nvSpPr>
          <p:cNvPr id="73" name="Google Shape;73;p19"/>
          <p:cNvSpPr txBox="1"/>
          <p:nvPr/>
        </p:nvSpPr>
        <p:spPr>
          <a:xfrm>
            <a:off x="1770437" y="1304703"/>
            <a:ext cx="8380666" cy="310854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1.निम्नलिखित प्रश्नों के उत्तर दीजिए                    1 X 4 = 4</a:t>
            </a:r>
            <a:endParaRPr b="0" i="0" sz="20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क) गांधी जी का पूरा नाम बताइए।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ख)अंड़े का क्या हुआ ?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ग )मदर टेरेसा का निधन कब हुआ? 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घ )चिड़िया स्वयं को जंगल की रानी क्यों मानने लगी थी ?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2 ) </a:t>
            </a:r>
            <a:r>
              <a:rPr b="0" i="0" lang="en" sz="18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निम्नलिखित वर्णों को मिलाकर शब्द बनाइए             1 X 2 = 2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(क) क्+  ऐ + ल्+ आ + श् + अ=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 ख)   न् +अ +व् + ई +न् +अ=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" name="Google Shape;78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221317" y="254895"/>
            <a:ext cx="1479629" cy="484599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20"/>
          <p:cNvSpPr txBox="1"/>
          <p:nvPr/>
        </p:nvSpPr>
        <p:spPr>
          <a:xfrm>
            <a:off x="1683428" y="739494"/>
            <a:ext cx="4486500" cy="3786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3 ) खाली जगह भरें                 1 X 2 = 2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क) समाचार पत्र - - - भाषा है ।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ख ) वर्णों के सार्थक मेल को - - कहते हैं ।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4 ) सही मिलान करें                 1 X 2 = 2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भाषा             लिपि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पंजा</a:t>
            </a:r>
            <a:r>
              <a:rPr lang="en" sz="2000"/>
              <a:t>बी </a:t>
            </a: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          रोमन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/>
              <a:t>अंग्रेजी </a:t>
            </a: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          गुरुमुखी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221317" y="254895"/>
            <a:ext cx="1479629" cy="484599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21"/>
          <p:cNvSpPr txBox="1"/>
          <p:nvPr/>
        </p:nvSpPr>
        <p:spPr>
          <a:xfrm>
            <a:off x="3658489" y="1656738"/>
            <a:ext cx="1828800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21"/>
          <p:cNvSpPr txBox="1"/>
          <p:nvPr/>
        </p:nvSpPr>
        <p:spPr>
          <a:xfrm>
            <a:off x="1296956" y="548955"/>
            <a:ext cx="8380666" cy="4339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1.निम्नलिखित प्रश्नों के उत्तर दीजिए                 1 X 4 = 4</a:t>
            </a:r>
            <a:endParaRPr b="0" i="0" sz="20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क) गांधी जी का पूरा नाम बताइए।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उ – मोहन दास करमचंद गांधी ।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ख)अंड़े का क्या हुआ ?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उ – समुद्र अपनी  ज्वार से बहा ले गया ।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ग )मदर टेरेसा का निधन कब हुआ? 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उ – 5 सितम्बर 1997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घ )चिड़िया स्वयं को जंगल की रानी क्यों मानने लगी थी ?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उ – ज्यादा  लाड प्यार पाकर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2 ) </a:t>
            </a:r>
            <a:r>
              <a:rPr b="0" i="0" lang="en" sz="18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निम्नलिखित वर्णों को मिलाकर शब्द बनाइए             1 X 2 = 2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(क) क्+  ऐ + ल्+ आ + श् + अ= कैलाश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 ख)   न् +अ +व् + ई +न् +अ= नवीन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" name="Google Shape;91;p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221317" y="254895"/>
            <a:ext cx="1479629" cy="484599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p22"/>
          <p:cNvSpPr txBox="1"/>
          <p:nvPr/>
        </p:nvSpPr>
        <p:spPr>
          <a:xfrm>
            <a:off x="1683428" y="739494"/>
            <a:ext cx="4486500" cy="409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3 ) खाली जगह भरें                 1 X 2 = 2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क) समाचार पत्र - </a:t>
            </a:r>
            <a:r>
              <a:rPr lang="en" sz="2000">
                <a:solidFill>
                  <a:srgbClr val="7030A0"/>
                </a:solidFill>
              </a:rPr>
              <a:t>लिखित </a:t>
            </a:r>
            <a:r>
              <a:rPr b="0" i="0" lang="en" sz="2000" u="none" cap="none" strike="noStrike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-</a:t>
            </a: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- भाषा है ।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ख ) वर्णों के सार्थक मेल को - </a:t>
            </a:r>
            <a:r>
              <a:rPr b="0" i="0" lang="en" sz="2000" u="none" cap="none" strike="noStrike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शब्द</a:t>
            </a: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- कहते हैं ।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4 ) सही मिलान करें                 1 X 2 = 2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भाषा             लिपि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पंजाब             गुरुमुखी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अंगेजी             रोमन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3"/>
          <p:cNvSpPr txBox="1"/>
          <p:nvPr/>
        </p:nvSpPr>
        <p:spPr>
          <a:xfrm>
            <a:off x="1215976" y="1581089"/>
            <a:ext cx="8688300" cy="268041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1" i="0" lang="en" sz="20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शिक्षण प्रतिफल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अभ्यास परीक्षा के माध्यम से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परीक्षा के लिए  प्रस्तुत हुए।</a:t>
            </a:r>
            <a:endParaRPr b="1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8" name="Google Shape;98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221317" y="254895"/>
            <a:ext cx="1479629" cy="4845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45720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en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b="1" i="0" sz="4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en" sz="40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b="1" i="0" sz="40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4" name="Google Shape;104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221317" y="254895"/>
            <a:ext cx="1479629" cy="4845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/>
</file>