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9" roundtripDataSignature="AMtx7mjnrVmaxOJD7ix5ijYecFRqaOE16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customschemas.google.com/relationships/presentationmetadata" Target="meta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26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27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8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" name="Google Shape;15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2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2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2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25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1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" name="Google Shape;19;p1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2.jpg"/><Relationship Id="rId5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jpg"/><Relationship Id="rId4" Type="http://schemas.openxmlformats.org/officeDocument/2006/relationships/image" Target="../media/image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jpg"/><Relationship Id="rId4" Type="http://schemas.openxmlformats.org/officeDocument/2006/relationships/image" Target="../media/image2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xresdefault.jpg" id="56" name="Google Shape;56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33450" y="699971"/>
            <a:ext cx="2980385" cy="335014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"/>
          <p:cNvSpPr txBox="1"/>
          <p:nvPr/>
        </p:nvSpPr>
        <p:spPr>
          <a:xfrm>
            <a:off x="3919133" y="1868720"/>
            <a:ext cx="4419569" cy="21191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IV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NO : 3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(HINDI)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</a:t>
            </a: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ER: 3,5,7,11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TOPIC:काम सब अच्छे हैं, संज्ञा,काल वचन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TOPIC:अभ्यास कार्य 2 खाली जगह भरें,शब्दावली, काल और वचन बदलिये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2813169" y="190525"/>
            <a:ext cx="5676078" cy="24314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   </a:t>
            </a:r>
            <a:r>
              <a:rPr b="1" i="0" lang="en" sz="3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पाठ- 3 काम सब अच्छे हैं संज्ञा,काल,वचन</a:t>
            </a: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</a:t>
            </a:r>
            <a:b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अभ्यास कार्य २</a:t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खाली जगह भरो,शब्दावली, काल और वचन बदलिये</a:t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129" name="Google Shape;129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3520" y="177933"/>
            <a:ext cx="8656462" cy="4777514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26"/>
          <p:cNvSpPr txBox="1"/>
          <p:nvPr/>
        </p:nvSpPr>
        <p:spPr>
          <a:xfrm>
            <a:off x="2722382" y="1556437"/>
            <a:ext cx="4572900" cy="31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उत्तर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वचन बदलिये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पुस्तक -पुस्तकें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वधू -  वधुएँ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कन्या - कन्याएँ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</a:t>
            </a:r>
            <a:r>
              <a:rPr b="1" lang="en" sz="2000"/>
              <a:t>था </a:t>
            </a: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 कथाएँ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भाषा - भाषाएँ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1" name="Google Shape;131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3451" y="88967"/>
            <a:ext cx="8798808" cy="491986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7"/>
          <p:cNvSpPr txBox="1"/>
          <p:nvPr/>
        </p:nvSpPr>
        <p:spPr>
          <a:xfrm>
            <a:off x="2350677" y="1541081"/>
            <a:ext cx="3876993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गृहकार्य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27"/>
          <p:cNvSpPr txBox="1"/>
          <p:nvPr/>
        </p:nvSpPr>
        <p:spPr>
          <a:xfrm>
            <a:off x="2286445" y="2417250"/>
            <a:ext cx="457288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वर्तनी तथा पयार्यवाची शब्द अभ्यास करें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9" name="Google Shape;139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45" name="Google Shape;145;p2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6" name="Google Shape;146;p2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147" name="Google Shape;147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0350" y="115657"/>
            <a:ext cx="8407355" cy="4902066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8"/>
          <p:cNvSpPr txBox="1"/>
          <p:nvPr/>
        </p:nvSpPr>
        <p:spPr>
          <a:xfrm>
            <a:off x="2488200" y="1848907"/>
            <a:ext cx="8688300" cy="9906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शिक्षण प्रतिफल</a:t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8"/>
          <p:cNvSpPr txBox="1"/>
          <p:nvPr/>
        </p:nvSpPr>
        <p:spPr>
          <a:xfrm>
            <a:off x="2450398" y="2558819"/>
            <a:ext cx="4307257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छात्र विषय अंतर्गत प्रश्रोत्तर और व्याकरण बारे में जानकारी प्राप्त किए</a:t>
            </a:r>
            <a:endParaRPr/>
          </a:p>
        </p:txBody>
      </p:sp>
      <p:pic>
        <p:nvPicPr>
          <p:cNvPr id="150" name="Google Shape;150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57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64" name="Google Shape;6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3520" y="177933"/>
            <a:ext cx="8656462" cy="477751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9"/>
          <p:cNvSpPr txBox="1"/>
          <p:nvPr/>
        </p:nvSpPr>
        <p:spPr>
          <a:xfrm>
            <a:off x="1154257" y="2047495"/>
            <a:ext cx="7920880" cy="13542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अभ्यास कार्य के माध्यम से विषयगत और व्याकरणिक प्रश्नों का  पुनराभ्यास   कराना । </a:t>
            </a:r>
            <a:endParaRPr b="1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9"/>
          <p:cNvSpPr txBox="1"/>
          <p:nvPr/>
        </p:nvSpPr>
        <p:spPr>
          <a:xfrm>
            <a:off x="3444969" y="1025074"/>
            <a:ext cx="392147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शिक्षण उद्देश</a:t>
            </a:r>
            <a:endParaRPr/>
          </a:p>
        </p:txBody>
      </p:sp>
      <p:pic>
        <p:nvPicPr>
          <p:cNvPr id="67" name="Google Shape;67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"/>
          <p:cNvSpPr txBox="1"/>
          <p:nvPr/>
        </p:nvSpPr>
        <p:spPr>
          <a:xfrm>
            <a:off x="1097823" y="1742059"/>
            <a:ext cx="438406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3" name="Google Shape;7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3520" y="177933"/>
            <a:ext cx="8656462" cy="4777514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2"/>
          <p:cNvSpPr txBox="1"/>
          <p:nvPr/>
        </p:nvSpPr>
        <p:spPr>
          <a:xfrm>
            <a:off x="1903977" y="1095728"/>
            <a:ext cx="5336046" cy="25545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1)खाली जगह भरें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क)विनोबा जी -----के अनुयायी थे।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ख)उनका ---- यज्ञ प्रसिद्ध है।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ग)उस पाठशाला में-----नहीं था।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घ)विनोबा जी -----के सहायक थे ।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ड.)विद्यालय के पास -------देखकर विनोबा जी को दुख हुआ।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0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3520" y="177933"/>
            <a:ext cx="8656462" cy="4777514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20"/>
          <p:cNvSpPr txBox="1"/>
          <p:nvPr/>
        </p:nvSpPr>
        <p:spPr>
          <a:xfrm>
            <a:off x="3658499" y="1656750"/>
            <a:ext cx="3393600" cy="193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उत्तर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क)महात्मा गांधी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ख)भू दान यज्ञ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ग)शौचालय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घ) गरीबों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ड.)गंदगी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89" name="Google Shape;89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3520" y="177933"/>
            <a:ext cx="8656462" cy="4777514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1"/>
          <p:cNvSpPr txBox="1"/>
          <p:nvPr/>
        </p:nvSpPr>
        <p:spPr>
          <a:xfrm>
            <a:off x="3658489" y="1656738"/>
            <a:ext cx="18288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1"/>
          <p:cNvSpPr txBox="1"/>
          <p:nvPr/>
        </p:nvSpPr>
        <p:spPr>
          <a:xfrm>
            <a:off x="3658506" y="1656750"/>
            <a:ext cx="2831100" cy="22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2 )वाक्य बनाइये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स्वच्छता-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अनुयायी-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उपाय-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करुणा-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98" name="Google Shape;98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3520" y="177933"/>
            <a:ext cx="8656462" cy="4777514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2"/>
          <p:cNvSpPr txBox="1"/>
          <p:nvPr/>
        </p:nvSpPr>
        <p:spPr>
          <a:xfrm>
            <a:off x="1950238" y="1751082"/>
            <a:ext cx="5485500" cy="22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rPr>
              <a:t>उत्तर: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rPr>
              <a:t>स्वच्छता</a:t>
            </a:r>
            <a:r>
              <a:rPr b="0" i="0" lang="en" sz="2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rPr>
              <a:t>-स्वच्छता से कभी भी हमें समझौता नहीं कर</a:t>
            </a:r>
            <a:r>
              <a:rPr lang="en" sz="2000">
                <a:solidFill>
                  <a:srgbClr val="3C4043"/>
                </a:solidFill>
              </a:rPr>
              <a:t>नी </a:t>
            </a:r>
            <a:r>
              <a:rPr b="0" i="0" lang="en" sz="2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rPr>
              <a:t> चाहिए। </a:t>
            </a:r>
            <a:endParaRPr b="0" i="0" sz="2000" u="none" cap="none" strike="noStrike">
              <a:solidFill>
                <a:srgbClr val="3C404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rPr>
              <a:t>अनुयायी – </a:t>
            </a:r>
            <a:r>
              <a:rPr b="0" i="0" lang="en" sz="2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rPr>
              <a:t>मैं विवेकानंद जी </a:t>
            </a:r>
            <a:r>
              <a:rPr lang="en" sz="2000">
                <a:solidFill>
                  <a:srgbClr val="3C4043"/>
                </a:solidFill>
              </a:rPr>
              <a:t>का </a:t>
            </a:r>
            <a:r>
              <a:rPr b="0" i="0" lang="en" sz="2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rPr>
              <a:t> अनुयायी हूँ।</a:t>
            </a:r>
            <a:endParaRPr b="1" i="0" sz="2000" u="none" cap="none" strike="noStrike">
              <a:solidFill>
                <a:srgbClr val="3C404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rPr>
              <a:t>उपाय-</a:t>
            </a:r>
            <a:r>
              <a:rPr lang="en" sz="2000"/>
              <a:t>मेरे पास इस </a:t>
            </a: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समस्या का </a:t>
            </a:r>
            <a:r>
              <a:rPr i="0" lang="en" sz="2000" u="none" cap="none" strike="noStrike">
                <a:solidFill>
                  <a:srgbClr val="000000"/>
                </a:solidFill>
              </a:rPr>
              <a:t>उपाय </a:t>
            </a:r>
            <a:r>
              <a:rPr lang="en" sz="2000"/>
              <a:t> है </a:t>
            </a: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।“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rPr>
              <a:t>करुणा-</a:t>
            </a:r>
            <a:r>
              <a:rPr b="0" i="0" lang="en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सेठ जी के स्वभाव में करुणा बहुत थी।</a:t>
            </a:r>
            <a:endParaRPr b="0" i="0" sz="2000" u="none" cap="none" strike="noStrike">
              <a:solidFill>
                <a:srgbClr val="3C404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0" name="Google Shape;100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106" name="Google Shape;106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3520" y="177933"/>
            <a:ext cx="8656462" cy="4777514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3"/>
          <p:cNvSpPr txBox="1"/>
          <p:nvPr/>
        </p:nvSpPr>
        <p:spPr>
          <a:xfrm>
            <a:off x="2793555" y="1656738"/>
            <a:ext cx="5088897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3)काल लिखिए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 (क) बच्चा खिलौनों से खेल रहा है।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ख) राणा प्रताप का चेतक बहुत तेज दौड़ा।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(ग) चित्रा ने काम समाप्त कर लिया।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(घ) चिड़ियाघर में नया हाथी लाया जाएगा।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8" name="Google Shape;108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114" name="Google Shape;114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3520" y="177933"/>
            <a:ext cx="8656462" cy="4777514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4"/>
          <p:cNvSpPr txBox="1"/>
          <p:nvPr/>
        </p:nvSpPr>
        <p:spPr>
          <a:xfrm>
            <a:off x="1690369" y="1656738"/>
            <a:ext cx="6192084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3)उत्तर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 (क) बच्चा खिलौनों से खेल रहा है। (वर्तमान काल)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ख) राणा प्रताप का चेतक बहुत तेज दौड़ा। (भूत काल)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(ग) चित्रा ने काम समाप्त कर लिया। (भूत काल)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(घ) चिड़ियाघर में नया हाथी लाया जाएगा। (भविष्यत काल)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6" name="Google Shape;116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3520" y="177933"/>
            <a:ext cx="8656462" cy="4777514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5"/>
          <p:cNvSpPr txBox="1"/>
          <p:nvPr/>
        </p:nvSpPr>
        <p:spPr>
          <a:xfrm>
            <a:off x="2286445" y="1794483"/>
            <a:ext cx="4572888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वचन बदलिये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पुस्तक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वधू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कन्या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कथा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भाषा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3" name="Google Shape;123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