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/LyhloVGNTZ+hrscZBtu3EG0U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87" y="3662326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resdefault.jpg"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663" y="699971"/>
            <a:ext cx="3772189" cy="335014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4607587" y="1992804"/>
            <a:ext cx="4419569" cy="211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IV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NO : 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ER: 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TOPIC: काली कोयल काली क्यों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TOPIC: श्रुतलेख, मौखिक प्रश्नोत्तर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31663" y="275255"/>
            <a:ext cx="710831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पाठ- 7 काली कोयल काली क्यों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श्रुतलेख, मौखिक प्रश्नोत्तर</a:t>
            </a:r>
            <a:br>
              <a:rPr b="1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3608" y="216900"/>
            <a:ext cx="2157122" cy="467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2400">
                <a:solidFill>
                  <a:srgbClr val="C00000"/>
                </a:solidFill>
              </a:rPr>
              <a:t>गृहकार्य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>
              <a:solidFill>
                <a:schemeClr val="accent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कठिन शब्दों को रेखांकित करें।</a:t>
            </a:r>
            <a:endParaRPr b="1" sz="3200">
              <a:solidFill>
                <a:schemeClr val="accent2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2950827" y="1546714"/>
            <a:ext cx="8688300" cy="990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शिक्षण प्रतिफल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2445950" y="2395064"/>
            <a:ext cx="43072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छात्र सही उच्चारण और विषयगत प्रश्नोत्तर की जानकारी लिए।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66" name="Google Shape;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3750" y="929399"/>
            <a:ext cx="6096000" cy="386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8910" y="569920"/>
            <a:ext cx="1446029" cy="343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1097823" y="1742059"/>
            <a:ext cx="43840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663" y="47907"/>
            <a:ext cx="8896673" cy="504768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1679183" y="17908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शिक्षण उद्देश्य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भाषा कौशल की वृद्धि करना, विषय प्रश्नोत्तर और श्रुतलेख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की जानकारी देना।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910" y="569920"/>
            <a:ext cx="1446029" cy="343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44" y="95813"/>
            <a:ext cx="4420756" cy="499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>
          <a:xfrm>
            <a:off x="3658489" y="1656738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 txBox="1"/>
          <p:nvPr/>
        </p:nvSpPr>
        <p:spPr>
          <a:xfrm>
            <a:off x="5097454" y="862944"/>
            <a:ext cx="3516747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1)श्रुतलेख एवं उच्चारण अभ्यास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रंग-बिरंगी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गर्व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गलतियाँ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क्योंकि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किरणों चिड़ियाँ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महत्व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मुँह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वाणी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चहचहाहट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छटपटाती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चमकीली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85" y="71832"/>
            <a:ext cx="3604932" cy="490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/>
          <p:nvPr/>
        </p:nvSpPr>
        <p:spPr>
          <a:xfrm>
            <a:off x="4182175" y="608249"/>
            <a:ext cx="49737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२. कम-से-कम शब्दों में उत्तर दीजिए।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क) चिडियों की सरदार कौन थी 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उ- चिडियों की सरदार एक सुनहरी चिड़िया थी।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(ख) चिड़िया स्वयं को जंगल की रानी क्यों मानने लगी थी 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उ. ज्यादा लाड़ प्यार पाकर सुनहरी चिड़िया </a:t>
            </a:r>
            <a:r>
              <a:rPr b="1" lang="en" sz="2000"/>
              <a:t>अपने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आपको जंगल की रानी समझने लगी थी और उसकी गलतियों पर भी कोई भी नहीं टोकता था।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ग) जंगल के सभी पशु-पक्षी सुनहरी चिड़िया को क्या कहकर बुलाते थे 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उ- जंगल के सभी पशु-पक्षी सुनहरी चिड़िया को सोनल कहकर बुलाते थे।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01" name="Google Shape;1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59" y="95813"/>
            <a:ext cx="3800657" cy="498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/>
          <p:nvPr/>
        </p:nvSpPr>
        <p:spPr>
          <a:xfrm>
            <a:off x="4129835" y="1174152"/>
            <a:ext cx="464406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घ) सोनल नीले आकाश में ऊँचा किस कारण से उड़ना चाहती थी 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उ- सोनल नीले आकाश में ऊँचा उड़ना चाहती थी क्योंकि उसके मन में लालसा थी कि ऊँचा उड़ने  की, सबसे ऊँचा उड़ने की।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231" y="95813"/>
            <a:ext cx="3237815" cy="495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/>
        </p:nvSpPr>
        <p:spPr>
          <a:xfrm>
            <a:off x="3373905" y="998217"/>
            <a:ext cx="543853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लिखित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१. रिक्त स्थान भरिए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(चहचहाहट, सोनल, सुनहरा ,रंग-बिरंगी, छटपटाती, चमकीली)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क) जंगल में तरह-तरह की ………चिड़िया थी।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ख) सारा जंगल चिड़ियों की…. से गूंजता था ।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ग) उसके रूप-रंग और....... आँखो पर सबको गर्व था।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घ)……..किसी से सीधे मुँह बात न करती थी।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ङ) सूरज की गरमी से सोनल का …...शरीर झुलस गया।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च) रोती, चीखती-बिल्लाती, दर्द से…… वह नीचे गिर पड़ी।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19" name="Google Shape;1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84" y="95813"/>
            <a:ext cx="3894074" cy="495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/>
        </p:nvSpPr>
        <p:spPr>
          <a:xfrm>
            <a:off x="5373591" y="1400459"/>
            <a:ext cx="464406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उत्तर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क) रंग-बिरंगी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(ख) चहचहाहट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ग)चमकीली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घ) सोनल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ङ) सुनहरा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च) छटपटाती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3658488" y="1656738"/>
            <a:ext cx="3120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गृहकार्य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2330340" y="2603528"/>
            <a:ext cx="45728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कठिन शब्द तथा उनके अर्थ का अभ्यास अपनी कॉपी में ३ बार करें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