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i49MOVE2yaBXF80VmOIP1Zi0Ti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2.jpg"/><Relationship Id="rId5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5587" y="3662326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4693" y="995120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4365574" y="1512190"/>
            <a:ext cx="4455156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</a:t>
            </a:r>
            <a:r>
              <a:rPr b="1" lang="en"/>
              <a:t>2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2,3,8,9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अभ्यास कार्य 2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 </a:t>
            </a:r>
            <a:r>
              <a:rPr b="1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खाली जगह भरो</a:t>
            </a:r>
            <a:r>
              <a:rPr b="1" i="0" lang="en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1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लघुत्तरीय, वर्णों को मिलाकर शब्द बनाओ </a:t>
            </a:r>
            <a:r>
              <a:rPr b="1" i="0" lang="en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1" i="0" lang="en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वर्तनी शुद्ध करें </a:t>
            </a:r>
            <a:endParaRPr b="1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663608" y="216900"/>
            <a:ext cx="2157122" cy="467236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1761541" y="292913"/>
            <a:ext cx="4590682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 – ८ गांधीजी की हिंसा </a:t>
            </a:r>
            <a:b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पाठ – ९ चतुराई और विनम्रता </a:t>
            </a:r>
            <a:b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" sz="16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व्याकरण – वर्ण विचार ,शब्द</a:t>
            </a:r>
            <a:endParaRPr b="1" i="0" sz="16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8862" y="375270"/>
            <a:ext cx="1112084" cy="364223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6"/>
          <p:cNvSpPr txBox="1"/>
          <p:nvPr/>
        </p:nvSpPr>
        <p:spPr>
          <a:xfrm>
            <a:off x="1842502" y="1443256"/>
            <a:ext cx="6858444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गृहकार्य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800" u="none" cap="none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पाठ - ६, ७, ८ और ९ 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व्याकरण - भाषा और व्याकरण , </a:t>
            </a:r>
            <a: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वर्ण विचार , शब्द </a:t>
            </a:r>
            <a:r>
              <a:rPr b="0" i="0" lang="en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का अभ्यास कक्षा  परीक्षा के लिए करें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7"/>
          <p:cNvSpPr txBox="1"/>
          <p:nvPr/>
        </p:nvSpPr>
        <p:spPr>
          <a:xfrm>
            <a:off x="1215976" y="1581089"/>
            <a:ext cx="8688300" cy="268041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छात्र पाठ 8 और 9 और व्याकरण का अभ्यास कार्य के माध्यम से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परीक्षा के लिए  प्रस्तुत हुए।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8" name="Google Shape;12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38910" y="569920"/>
            <a:ext cx="1446029" cy="343678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1514389" y="1283318"/>
            <a:ext cx="6531787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"/>
          <p:cNvSpPr txBox="1"/>
          <p:nvPr/>
        </p:nvSpPr>
        <p:spPr>
          <a:xfrm>
            <a:off x="1514389" y="1742059"/>
            <a:ext cx="4804253" cy="23698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शब्द भंडार वृद्धि करना ।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अभ्यास कार्य के माध्यम से छात्रों को परीक्षा के लिए प्रस्तुत करना।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9"/>
          <p:cNvSpPr txBox="1"/>
          <p:nvPr/>
        </p:nvSpPr>
        <p:spPr>
          <a:xfrm>
            <a:off x="1770437" y="1304703"/>
            <a:ext cx="8380666" cy="307776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1.निम्नलिखित प्रश्नों के उत्तर दीजिए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गांधी जी का पूरा नाम बताइए।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गांधीजी के पास कौन गए थे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नन्हा दीपक कहाँ जल रहा था?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हमारे देश के प्रथम प्रधानमंत्री का नाम क्या है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ड.) टिटहरी कहाँ रहती थी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च) उसका पति कैसा था ?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छ) अंड़े का क्या हुआ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0"/>
          <p:cNvSpPr txBox="1"/>
          <p:nvPr/>
        </p:nvSpPr>
        <p:spPr>
          <a:xfrm>
            <a:off x="1165464" y="254895"/>
            <a:ext cx="8380666" cy="4924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1.निम्नलिखित प्रश्नों के उत्तर दीजिए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गांधी जी का पूरा नाम बताइए।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उ: गांधी जी का पूरा नाम मोहन दास करमचंद गांधी।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गांधीजी के पास कौन गए थे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उ: गांधीजी के पास जवाहरलाल नेहरू गए थे।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नन्हा दीपक कहाँ जल रहा था?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उ: नन्हा दीपक कुटिया के कोने में जल रहा था।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हमारे देश के प्रथम प्रधानमंत्री का नाम क्या है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उ: हमारे देश के प्रथम प्रधानमंत्री का नाम पंडित जवाहरलाल नेहरू है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टिटहरी कहाँ रहती थी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 टिटहरी समुद्र के किनारे अपने पति के साथ रहती थी।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उसका पति कैसा था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उ- उसका पति घमंडी था।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ग) अंड़े का क्या हुआ ?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उ- टिटहरी ने अंड़े दिए तो समुद्र अपने प्रवाह के साथ उन्हें बहा ले गया।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21"/>
          <p:cNvSpPr txBox="1"/>
          <p:nvPr/>
        </p:nvSpPr>
        <p:spPr>
          <a:xfrm>
            <a:off x="3658489" y="1656738"/>
            <a:ext cx="1828800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1"/>
          <p:cNvSpPr txBox="1"/>
          <p:nvPr/>
        </p:nvSpPr>
        <p:spPr>
          <a:xfrm>
            <a:off x="1307811" y="678924"/>
            <a:ext cx="5533730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2 ) रिक्त स्थानों की पूर्ति कीजिए।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क) समुद्र के किनारे एक ........अपने पति के साथ रहती थी।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ख) समुद्र में हमारे अंडे बहा ले जाने की.......नहीं है।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मैं इस........ से बदला लूंगा।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घ) जवाहरलाल नेहरु……से मिलने आए थे।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ड) जवाहरलाल ………से टकरा गए।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उत्तर- (क) टिटहरी (ख) हिम्मत(ग) दुष्ट समुद्र (घ) गांधीजी (ङ) लाठी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2"/>
          <p:cNvSpPr txBox="1"/>
          <p:nvPr/>
        </p:nvSpPr>
        <p:spPr>
          <a:xfrm>
            <a:off x="2190537" y="1167422"/>
            <a:ext cx="2844900" cy="34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C00000"/>
                </a:solidFill>
              </a:rPr>
              <a:t>3</a:t>
            </a:r>
            <a:r>
              <a:rPr b="0" i="0" lang="en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)वर्तनी शुद्ध करें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कुटीया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अंधीयारे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नीरमल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टीटहरि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तीनका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सूरक्षित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8862" y="375270"/>
            <a:ext cx="1112084" cy="364223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3"/>
          <p:cNvSpPr txBox="1"/>
          <p:nvPr/>
        </p:nvSpPr>
        <p:spPr>
          <a:xfrm>
            <a:off x="2395161" y="953902"/>
            <a:ext cx="2844900" cy="3449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>
                <a:solidFill>
                  <a:srgbClr val="C00000"/>
                </a:solidFill>
              </a:rPr>
              <a:t>3) </a:t>
            </a:r>
            <a:r>
              <a:rPr b="0" i="0" lang="en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वर्तनी शुद्ध करें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कुटीया – कुटिया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अंधीयारे -  अँधियारे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नीरमल - निर्मल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टीटहरि –  टिटहरी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तीनका - तिनका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सूरक्षित – सुरक्षित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21317" y="254895"/>
            <a:ext cx="1479629" cy="484599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24"/>
          <p:cNvSpPr txBox="1"/>
          <p:nvPr/>
        </p:nvSpPr>
        <p:spPr>
          <a:xfrm>
            <a:off x="1938650" y="1487701"/>
            <a:ext cx="52827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4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</a:t>
            </a:r>
            <a:r>
              <a:rPr b="0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निम्नलिखित वर्णों को मिलाकर शब्द बनाइए</a:t>
            </a:r>
            <a:endParaRPr b="0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च्+ उ + ह् +इ + य् +आ =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क्+ अ +व्+ इ +त् + आ=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  न् +अ +व् + ई +न् +अ=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म्+औ + स् +अ +म् + ई=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5"/>
          <p:cNvSpPr txBox="1"/>
          <p:nvPr/>
        </p:nvSpPr>
        <p:spPr>
          <a:xfrm>
            <a:off x="1938650" y="1487701"/>
            <a:ext cx="5282700" cy="193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4)</a:t>
            </a: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निम्नलिखित वर्णों को मिलाकर शब्द बनाइए</a:t>
            </a:r>
            <a:endParaRPr b="0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(क) च्+ उ + ह् +इ + य् +आ =चुहिया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(ख) क्+ अ +व्+ इ +त् + आ=कविता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(ग)   न् +अ +व् + ई +न् +अ= नवीन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(घ) म्+औ + स् +अ +म् + ई= मौसमी</a:t>
            </a:r>
            <a:endParaRPr/>
          </a:p>
        </p:txBody>
      </p:sp>
      <p:pic>
        <p:nvPicPr>
          <p:cNvPr id="110" name="Google Shape;11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88862" y="375270"/>
            <a:ext cx="1112084" cy="3642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