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37" r:id="rId4"/>
    <p:sldId id="328" r:id="rId5"/>
    <p:sldId id="329" r:id="rId6"/>
    <p:sldId id="334" r:id="rId7"/>
    <p:sldId id="331" r:id="rId8"/>
    <p:sldId id="326" r:id="rId9"/>
    <p:sldId id="314" r:id="rId10"/>
    <p:sldId id="261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0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42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40" Type="http://customschemas.google.com/relationships/presentationmetadata" Target="metadata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4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43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maxresdefault.jpg">
            <a:extLst>
              <a:ext uri="{FF2B5EF4-FFF2-40B4-BE49-F238E27FC236}">
                <a16:creationId xmlns:a16="http://schemas.microsoft.com/office/drawing/2014/main" id="{12C69DAF-698D-674E-A7E8-165088E73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63" y="699971"/>
            <a:ext cx="3772189" cy="3350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Google Shape;58;p13">
            <a:extLst>
              <a:ext uri="{FF2B5EF4-FFF2-40B4-BE49-F238E27FC236}">
                <a16:creationId xmlns:a16="http://schemas.microsoft.com/office/drawing/2014/main" id="{141576E3-BB54-784E-812D-7754896FA8E6}"/>
              </a:ext>
            </a:extLst>
          </p:cNvPr>
          <p:cNvSpPr txBox="1"/>
          <p:nvPr/>
        </p:nvSpPr>
        <p:spPr>
          <a:xfrm>
            <a:off x="4607587" y="1992804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IV</a:t>
            </a:r>
            <a:endParaRPr lang="en" b="1" dirty="0"/>
          </a:p>
          <a:p>
            <a:pPr lvl="0">
              <a:buSzPts val="1400"/>
            </a:pPr>
            <a:r>
              <a:rPr lang="en" b="1" dirty="0"/>
              <a:t>SESSION NO : </a:t>
            </a:r>
            <a:r>
              <a:rPr lang="en-IN" b="1" dirty="0"/>
              <a:t>16</a:t>
            </a:r>
            <a:endParaRPr lang="en" b="1" dirty="0"/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</a:t>
            </a:r>
            <a:r>
              <a:rPr lang="en" b="1" dirty="0"/>
              <a:t> (HINDI)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ER:</a:t>
            </a:r>
            <a:r>
              <a:rPr lang="hi-IN" b="1" dirty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9</a:t>
            </a:r>
            <a:endParaRPr lang="en-US" b="1" dirty="0">
              <a:solidFill>
                <a:schemeClr val="tx1"/>
              </a:solidFill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en-I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IN" b="1" dirty="0">
                <a:solidFill>
                  <a:schemeClr val="tx1"/>
                </a:solidFill>
              </a:rPr>
              <a:t> चतुराई और विनम्रता</a:t>
            </a:r>
            <a:endParaRPr lang="en-IN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-US" b="1" dirty="0">
                <a:solidFill>
                  <a:schemeClr val="tx1"/>
                </a:solidFill>
              </a:rPr>
              <a:t>SUB TOPIC</a:t>
            </a:r>
            <a:r>
              <a:rPr lang="en-IN" b="1" dirty="0">
                <a:solidFill>
                  <a:schemeClr val="tx1"/>
                </a:solidFill>
              </a:rPr>
              <a:t>: लिखित और भाषा ज्ञान प्रश्नोत्तर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SzPts val="1400"/>
            </a:pP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F0097E-2725-8145-9781-121010677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3608" y="216900"/>
            <a:ext cx="2157122" cy="4672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34CE84-AB24-9240-9AD7-C61D7ED34B88}"/>
              </a:ext>
            </a:extLst>
          </p:cNvPr>
          <p:cNvSpPr txBox="1"/>
          <p:nvPr/>
        </p:nvSpPr>
        <p:spPr>
          <a:xfrm>
            <a:off x="1788229" y="107364"/>
            <a:ext cx="65677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IN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पाठ 9 चतुराई और विनम्रता</a:t>
            </a:r>
            <a:endParaRPr lang="hi-IN" sz="3200" b="1" dirty="0">
              <a:solidFill>
                <a:srgbClr val="FF0000"/>
              </a:solidFill>
              <a:latin typeface="+mj-lt"/>
            </a:endParaRPr>
          </a:p>
          <a:p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    लिखित और भाषाज्ञान प्रश्नोत्तर</a:t>
            </a:r>
            <a:endParaRPr lang="hi-IN" sz="360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IN" sz="2800" b="1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ED5EA8-8621-B941-92B5-AD4C002AD8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078204-D389-CF4A-B0B2-C2E324B1E8A2}"/>
              </a:ext>
            </a:extLst>
          </p:cNvPr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00069D-7C7A-2D41-8167-174E80538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8910" y="569920"/>
            <a:ext cx="1446029" cy="3436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74D986-62CA-F84B-B345-25A6D7AB3FDB}"/>
              </a:ext>
            </a:extLst>
          </p:cNvPr>
          <p:cNvSpPr txBox="1"/>
          <p:nvPr/>
        </p:nvSpPr>
        <p:spPr>
          <a:xfrm>
            <a:off x="3658488" y="1656738"/>
            <a:ext cx="3080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>
                <a:solidFill>
                  <a:srgbClr val="FF0000"/>
                </a:solidFill>
              </a:rPr>
              <a:t>शिक्षण उद्देश्य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67A12-81C3-6A48-8441-3490CBB56760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AFC0FD-1559-0245-A30F-266CAAD7621A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FD54B3-234C-9743-BF10-D395B6F6F233}"/>
              </a:ext>
            </a:extLst>
          </p:cNvPr>
          <p:cNvSpPr txBox="1"/>
          <p:nvPr/>
        </p:nvSpPr>
        <p:spPr>
          <a:xfrm>
            <a:off x="1621703" y="2474522"/>
            <a:ext cx="66699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/>
              <a:t>
शब्द भंडार वृद्धि करना ।</a:t>
            </a:r>
          </a:p>
          <a:p>
            <a:pPr algn="l"/>
            <a:r>
              <a:rPr lang="en-US" sz="2000"/>
              <a:t>रचनात्मक शक्ति का विकास करना।</a:t>
            </a:r>
          </a:p>
          <a:p>
            <a:pPr algn="l"/>
            <a:r>
              <a:rPr lang="en-IN" sz="2000"/>
              <a:t>पाठ संबंधित विषयवस्तु लिखित प्रश्नोत्तर और भाषा ज्ञान में व्याकरणिक ज्ञान की जानकारी लेना।</a:t>
            </a:r>
          </a:p>
          <a:p>
            <a:pPr algn="l"/>
            <a:endParaRPr 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42B28-F9C0-DA45-98A4-120B543B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6A952F85-AEB3-0A4A-9CE2-A026CD228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99" y="311384"/>
            <a:ext cx="8520599" cy="46351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0D977F-F256-A84C-85FA-18B0A3D30073}"/>
              </a:ext>
            </a:extLst>
          </p:cNvPr>
          <p:cNvSpPr txBox="1"/>
          <p:nvPr/>
        </p:nvSpPr>
        <p:spPr>
          <a:xfrm>
            <a:off x="3658489" y="1656738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000" b="1">
                <a:solidFill>
                  <a:srgbClr val="C00000"/>
                </a:solidFill>
              </a:rPr>
              <a:t>पाठ 9</a:t>
            </a:r>
            <a:endParaRPr lang="en-US" sz="4000" b="1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6F5370-3FA9-2A47-809A-1374F60D5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47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8666FBF-F689-4743-AFE2-871B228CF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862" y="375270"/>
            <a:ext cx="1112084" cy="3642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5E9B09-1FBE-9E43-BE1D-8546C022061A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60367B-A1CC-714A-B1F3-29211CC26D66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AE89A3-50E5-3042-8C32-C6C10BC15B3B}"/>
              </a:ext>
            </a:extLst>
          </p:cNvPr>
          <p:cNvSpPr txBox="1"/>
          <p:nvPr/>
        </p:nvSpPr>
        <p:spPr>
          <a:xfrm>
            <a:off x="2488577" y="22804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B621D0-1AFD-524E-979A-74EA56CA246C}"/>
              </a:ext>
            </a:extLst>
          </p:cNvPr>
          <p:cNvSpPr txBox="1"/>
          <p:nvPr/>
        </p:nvSpPr>
        <p:spPr>
          <a:xfrm>
            <a:off x="1823818" y="950054"/>
            <a:ext cx="52025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400"/>
              <a:t>भाषा ज्ञान</a:t>
            </a:r>
            <a:endParaRPr lang="en-US" sz="2400"/>
          </a:p>
          <a:p>
            <a:pPr algn="l"/>
            <a:r>
              <a:rPr lang="en-US" sz="2400"/>
              <a:t>1)</a:t>
            </a:r>
            <a:r>
              <a:rPr lang="hi-IN" sz="2400"/>
              <a:t>'चुहा </a:t>
            </a:r>
            <a:r>
              <a:rPr lang="en-US" sz="2400"/>
              <a:t>-</a:t>
            </a:r>
            <a:r>
              <a:rPr lang="hi-IN" sz="2400"/>
              <a:t>चुहिया' की तरह नीचे लिखे शब्दों को भी रूप बदलकर </a:t>
            </a:r>
            <a:r>
              <a:rPr lang="en-US" sz="2400"/>
              <a:t>लिखिए ।</a:t>
            </a:r>
          </a:p>
          <a:p>
            <a:pPr algn="l"/>
            <a:endParaRPr lang="en-US" sz="2400"/>
          </a:p>
          <a:p>
            <a:pPr algn="l"/>
            <a:r>
              <a:rPr lang="en-US" sz="2400"/>
              <a:t>चिड़िया- चिड़ियाँ</a:t>
            </a:r>
          </a:p>
          <a:p>
            <a:pPr algn="l"/>
            <a:r>
              <a:rPr lang="en-US" sz="2400"/>
              <a:t>पति - पत्नी</a:t>
            </a:r>
          </a:p>
          <a:p>
            <a:pPr algn="l"/>
            <a:r>
              <a:rPr lang="hi-IN" sz="2400"/>
              <a:t>हाथी</a:t>
            </a:r>
            <a:r>
              <a:rPr lang="en-US" sz="2400"/>
              <a:t> - हथिनी</a:t>
            </a:r>
          </a:p>
          <a:p>
            <a:pPr algn="l"/>
            <a:r>
              <a:rPr lang="hi-IN" sz="2400"/>
              <a:t>राजा</a:t>
            </a:r>
            <a:r>
              <a:rPr lang="en-US" sz="2400"/>
              <a:t> - रानी</a:t>
            </a:r>
          </a:p>
          <a:p>
            <a:pPr algn="l"/>
            <a:r>
              <a:rPr lang="hi-IN" sz="2400"/>
              <a:t>मोर</a:t>
            </a:r>
            <a:r>
              <a:rPr lang="en-US" sz="2400"/>
              <a:t> - मोरनी</a:t>
            </a:r>
          </a:p>
          <a:p>
            <a:pPr algn="l"/>
            <a:r>
              <a:rPr lang="en-US" sz="2400"/>
              <a:t>महाराज - </a:t>
            </a:r>
            <a:r>
              <a:rPr lang="hi-IN" sz="2400"/>
              <a:t>महारानी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6328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A2B0C4-D115-6346-B42A-66FBC84B5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94A948-AF55-C64D-9323-D89DA4CA5AE4}"/>
              </a:ext>
            </a:extLst>
          </p:cNvPr>
          <p:cNvSpPr txBox="1"/>
          <p:nvPr/>
        </p:nvSpPr>
        <p:spPr>
          <a:xfrm>
            <a:off x="1890543" y="829347"/>
            <a:ext cx="655239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000"/>
              <a:t>२. उचित शब्द चुनकर रिक्त स्थान भरिए</a:t>
            </a:r>
            <a:endParaRPr lang="en-US" sz="2000"/>
          </a:p>
          <a:p>
            <a:pPr algn="l"/>
            <a:endParaRPr lang="en-US" sz="2000"/>
          </a:p>
          <a:p>
            <a:pPr algn="l"/>
            <a:r>
              <a:rPr lang="en-IN" sz="2000"/>
              <a:t>क)-------</a:t>
            </a:r>
            <a:r>
              <a:rPr lang="hi-IN" sz="2000"/>
              <a:t>टिटहरी</a:t>
            </a:r>
            <a:endParaRPr lang="en-IN" sz="2000"/>
          </a:p>
          <a:p>
            <a:pPr algn="l"/>
            <a:r>
              <a:rPr lang="en-IN" sz="2000"/>
              <a:t>ख)--------</a:t>
            </a:r>
            <a:r>
              <a:rPr lang="hi-IN" sz="2000"/>
              <a:t>स्थान</a:t>
            </a:r>
            <a:endParaRPr lang="en-IN" sz="2000"/>
          </a:p>
          <a:p>
            <a:pPr algn="l"/>
            <a:r>
              <a:rPr lang="en-IN" sz="2000"/>
              <a:t>ग)-------</a:t>
            </a:r>
            <a:r>
              <a:rPr lang="hi-IN" sz="2000"/>
              <a:t>समुद्र</a:t>
            </a:r>
            <a:endParaRPr lang="en-IN" sz="2000"/>
          </a:p>
          <a:p>
            <a:pPr algn="l"/>
            <a:r>
              <a:rPr lang="en-IN" sz="2000"/>
              <a:t>घ)-------</a:t>
            </a:r>
            <a:r>
              <a:rPr lang="hi-IN" sz="2000"/>
              <a:t>पक्षी</a:t>
            </a:r>
            <a:endParaRPr lang="en-IN" sz="2000"/>
          </a:p>
          <a:p>
            <a:pPr algn="l"/>
            <a:r>
              <a:rPr lang="en-IN" sz="2000"/>
              <a:t>ड.)-------</a:t>
            </a:r>
            <a:r>
              <a:rPr lang="hi-IN" sz="2000"/>
              <a:t>अंडे</a:t>
            </a:r>
            <a:endParaRPr lang="en-IN" sz="2000"/>
          </a:p>
          <a:p>
            <a:pPr algn="l"/>
            <a:endParaRPr lang="en-IN" sz="2000"/>
          </a:p>
          <a:p>
            <a:pPr algn="l"/>
            <a:r>
              <a:rPr lang="hi-IN" sz="2000"/>
              <a:t>उत्तर- (क) एक</a:t>
            </a:r>
            <a:r>
              <a:rPr lang="en-IN" sz="2000"/>
              <a:t>  </a:t>
            </a:r>
            <a:r>
              <a:rPr lang="hi-IN" sz="2000"/>
              <a:t>(ख) सुरक्षित</a:t>
            </a:r>
            <a:r>
              <a:rPr lang="en-IN" sz="2000"/>
              <a:t>   </a:t>
            </a:r>
            <a:r>
              <a:rPr lang="hi-IN" sz="2000"/>
              <a:t>(ग) दुष्ट</a:t>
            </a:r>
            <a:endParaRPr lang="en-IN" sz="2000"/>
          </a:p>
          <a:p>
            <a:pPr algn="l"/>
            <a:r>
              <a:rPr lang="hi-IN" sz="2000"/>
              <a:t>(घ) सभी</a:t>
            </a:r>
            <a:r>
              <a:rPr lang="en-IN" sz="2000"/>
              <a:t>    </a:t>
            </a:r>
            <a:r>
              <a:rPr lang="hi-IN" sz="2000"/>
              <a:t>(ङ) अपने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44586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C3356A-22BE-EC4D-BBF6-8E8C46B6ECF0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FCD7BC-FE78-2C4C-89D7-D2A080938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862" y="375270"/>
            <a:ext cx="1112084" cy="3642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263C96-6D8A-4A43-BE46-0A2731F81E66}"/>
              </a:ext>
            </a:extLst>
          </p:cNvPr>
          <p:cNvSpPr txBox="1"/>
          <p:nvPr/>
        </p:nvSpPr>
        <p:spPr>
          <a:xfrm>
            <a:off x="2243917" y="1656738"/>
            <a:ext cx="43974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400"/>
              <a:t>३. पर्यायवाची शब्द</a:t>
            </a:r>
            <a:endParaRPr lang="en-IN" sz="2400"/>
          </a:p>
          <a:p>
            <a:pPr algn="l"/>
            <a:endParaRPr lang="en-IN" sz="2400"/>
          </a:p>
          <a:p>
            <a:pPr algn="l"/>
            <a:r>
              <a:rPr lang="hi-IN" sz="2400"/>
              <a:t>घमंड</a:t>
            </a:r>
            <a:r>
              <a:rPr lang="en-IN" sz="2400"/>
              <a:t> – विराट ,बड़ा ,महान</a:t>
            </a:r>
          </a:p>
          <a:p>
            <a:pPr algn="l"/>
            <a:r>
              <a:rPr lang="hi-IN" sz="2400"/>
              <a:t>विशाल</a:t>
            </a:r>
            <a:r>
              <a:rPr lang="en-IN" sz="2400"/>
              <a:t> - </a:t>
            </a:r>
            <a:r>
              <a:rPr lang="hi-IN" sz="2400"/>
              <a:t>-अहंकार</a:t>
            </a:r>
            <a:r>
              <a:rPr lang="en-IN" sz="2400"/>
              <a:t> ,</a:t>
            </a:r>
            <a:r>
              <a:rPr lang="hi-IN" sz="2400"/>
              <a:t>दर्प</a:t>
            </a:r>
            <a:r>
              <a:rPr lang="en-IN" sz="2400"/>
              <a:t> , गर्व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5228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9F579E-DB59-8241-A6E4-6BEC5A7D1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801673-60A1-5847-ACF9-513E7D27B460}"/>
              </a:ext>
            </a:extLst>
          </p:cNvPr>
          <p:cNvSpPr txBox="1"/>
          <p:nvPr/>
        </p:nvSpPr>
        <p:spPr>
          <a:xfrm>
            <a:off x="1734850" y="1656738"/>
            <a:ext cx="63433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/>
              <a:t>4) </a:t>
            </a:r>
            <a:r>
              <a:rPr lang="hi-IN" sz="2000"/>
              <a:t>निम्नलिखित शब्दों को वाक्य में प्रयोग कीजिए।</a:t>
            </a:r>
            <a:endParaRPr lang="en-IN" sz="2000"/>
          </a:p>
          <a:p>
            <a:pPr algn="l"/>
            <a:endParaRPr lang="en-IN" sz="2000"/>
          </a:p>
          <a:p>
            <a:pPr algn="l"/>
            <a:r>
              <a:rPr lang="hi-IN" sz="2000"/>
              <a:t>क) समुद्र</a:t>
            </a:r>
            <a:r>
              <a:rPr lang="en-IN" sz="2000"/>
              <a:t>-</a:t>
            </a:r>
            <a:r>
              <a:rPr lang="hi-IN" sz="2000"/>
              <a:t> समुद्र अपने प्रवाह से अंडे बहाकर </a:t>
            </a:r>
            <a:r>
              <a:rPr lang="en-IN" sz="2000"/>
              <a:t>ले </a:t>
            </a:r>
            <a:r>
              <a:rPr lang="hi-IN" sz="2000"/>
              <a:t>गया।</a:t>
            </a:r>
            <a:endParaRPr lang="en-IN" sz="2000"/>
          </a:p>
          <a:p>
            <a:pPr algn="l"/>
            <a:r>
              <a:rPr lang="hi-IN" sz="2000"/>
              <a:t>ख) विशाल</a:t>
            </a:r>
            <a:r>
              <a:rPr lang="en-IN" sz="2000"/>
              <a:t> - </a:t>
            </a:r>
            <a:r>
              <a:rPr lang="hi-IN" sz="2000"/>
              <a:t> हाथी एक विशाल प्राणी है।</a:t>
            </a:r>
            <a:endParaRPr lang="en-IN" sz="2000"/>
          </a:p>
          <a:p>
            <a:pPr algn="l"/>
            <a:r>
              <a:rPr lang="en-IN" sz="2000"/>
              <a:t>ग</a:t>
            </a:r>
            <a:r>
              <a:rPr lang="hi-IN" sz="2000"/>
              <a:t>) शक्ति</a:t>
            </a:r>
            <a:r>
              <a:rPr lang="en-IN" sz="2000"/>
              <a:t> - </a:t>
            </a:r>
            <a:r>
              <a:rPr lang="hi-IN" sz="2000"/>
              <a:t> मोर ने कहा हम पक्षियों में समुद्र का पानी सुखाने की शक्ति नहीं है।</a:t>
            </a:r>
            <a:endParaRPr lang="en-IN" sz="2000"/>
          </a:p>
          <a:p>
            <a:pPr algn="l"/>
            <a:r>
              <a:rPr lang="en-IN" sz="2000"/>
              <a:t>घ</a:t>
            </a:r>
            <a:r>
              <a:rPr lang="hi-IN" sz="2000"/>
              <a:t>) खुशी</a:t>
            </a:r>
            <a:r>
              <a:rPr lang="en-IN" sz="2000"/>
              <a:t> - </a:t>
            </a:r>
            <a:r>
              <a:rPr lang="hi-IN" sz="2000"/>
              <a:t> टिटहरी खुशी-खुशी अपने अड़े लेकर चली गई।</a:t>
            </a:r>
            <a:endParaRPr lang="en-IN" sz="2000"/>
          </a:p>
          <a:p>
            <a:pPr algn="l"/>
            <a:r>
              <a:rPr lang="hi-IN" sz="2000"/>
              <a:t>ड) माफ़ी </a:t>
            </a:r>
            <a:r>
              <a:rPr lang="en-IN" sz="2000"/>
              <a:t>- </a:t>
            </a:r>
            <a:r>
              <a:rPr lang="hi-IN" sz="2000"/>
              <a:t>राजा गरूड़ ने टिटहरी की ओर से माफी माँगी।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3238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E3CDCB5-C8DB-944C-A25C-5C3A452BF22F}"/>
              </a:ext>
            </a:extLst>
          </p:cNvPr>
          <p:cNvSpPr txBox="1"/>
          <p:nvPr/>
        </p:nvSpPr>
        <p:spPr>
          <a:xfrm>
            <a:off x="3658488" y="1656738"/>
            <a:ext cx="31207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गृहकार्य</a:t>
            </a:r>
          </a:p>
          <a:p>
            <a:pPr algn="l"/>
            <a:endParaRPr lang="en-IN" sz="2000" b="1"/>
          </a:p>
          <a:p>
            <a:pPr algn="l"/>
            <a:endParaRPr lang="en-US" sz="2000" b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999CDD-D8CB-6944-8986-2E58AB525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FB78B1-6667-5E40-B1D4-A60DDA533B03}"/>
              </a:ext>
            </a:extLst>
          </p:cNvPr>
          <p:cNvSpPr txBox="1"/>
          <p:nvPr/>
        </p:nvSpPr>
        <p:spPr>
          <a:xfrm>
            <a:off x="3176112" y="2487262"/>
            <a:ext cx="63255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 fontAlgn="b">
              <a:spcBef>
                <a:spcPts val="0"/>
              </a:spcBef>
              <a:spcAft>
                <a:spcPts val="0"/>
              </a:spcAft>
            </a:pPr>
            <a:r>
              <a:rPr lang="en-IN" sz="2000">
                <a:latin typeface="Arial" panose="020B0604020202020204" pitchFamily="34" charset="0"/>
              </a:rPr>
              <a:t>पाठ का अभ्यास करें।</a:t>
            </a:r>
            <a:endParaRPr lang="en-US" sz="2000" b="0" i="0" u="none" strike="noStrike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1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83;p5">
            <a:extLst>
              <a:ext uri="{FF2B5EF4-FFF2-40B4-BE49-F238E27FC236}">
                <a16:creationId xmlns:a16="http://schemas.microsoft.com/office/drawing/2014/main" id="{AA254BA1-6AD9-1940-8CC2-B884F6200F68}"/>
              </a:ext>
            </a:extLst>
          </p:cNvPr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1">
                <a:solidFill>
                  <a:srgbClr val="C00000"/>
                </a:solidFill>
              </a:rPr>
              <a:t>शिक्षण प्रतिफल</a:t>
            </a:r>
            <a:endParaRPr sz="2000" b="1">
              <a:solidFill>
                <a:srgbClr val="C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7D25D9-0819-8943-BC00-C5BB45F8F9CF}"/>
              </a:ext>
            </a:extLst>
          </p:cNvPr>
          <p:cNvSpPr txBox="1"/>
          <p:nvPr/>
        </p:nvSpPr>
        <p:spPr>
          <a:xfrm>
            <a:off x="2445950" y="2395064"/>
            <a:ext cx="5187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/>
              <a:t> </a:t>
            </a:r>
            <a:r>
              <a:rPr lang="en-IN" sz="2400" b="1"/>
              <a:t>बच्चे  विषय वस्तु लिखित प्रश्नोत्तर और भाषा ज्ञान की जानकारी लिये</a:t>
            </a:r>
            <a:r>
              <a:rPr lang="en-US" sz="2400" b="1"/>
              <a:t>।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09582B-1C8D-C242-B101-62B6F1DC5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861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(16:9)</PresentationFormat>
  <Paragraphs>19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919439947272</cp:lastModifiedBy>
  <cp:revision>105</cp:revision>
  <dcterms:modified xsi:type="dcterms:W3CDTF">2021-11-26T16:26:26Z</dcterms:modified>
</cp:coreProperties>
</file>