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iHbFUg4Sae8m0K4UpNGHfJd85e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jpg"/><Relationship Id="rId5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5.jp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5.jp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6829" y="1154681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250832" y="1930997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14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अभ्यास कार्य </a:t>
            </a:r>
            <a:r>
              <a:rPr b="1" lang="en">
                <a:solidFill>
                  <a:schemeClr val="dk1"/>
                </a:solidFill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</a:t>
            </a:r>
            <a:r>
              <a:rPr b="1" i="0" lang="en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लघुत्तरीय प्रश्न,अनेक शब्दों के लिए एक शब्द लिखें,क्रिया शब्दों से खाली स्थान भरें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1363058" y="362783"/>
            <a:ext cx="6766632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पाठ- 5 मदर टेरेसा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व्याकरण – क्रिया,अनेक शब्दों के लिए एक शब्द</a:t>
            </a:r>
            <a:endParaRPr/>
          </a:p>
        </p:txBody>
      </p:sp>
      <p:sp>
        <p:nvSpPr>
          <p:cNvPr id="58" name="Google Shape;58;p1"/>
          <p:cNvSpPr txBox="1"/>
          <p:nvPr/>
        </p:nvSpPr>
        <p:spPr>
          <a:xfrm>
            <a:off x="3941225" y="1365879"/>
            <a:ext cx="1628100" cy="3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अभ्यास कार्य </a:t>
            </a:r>
            <a:r>
              <a:rPr b="1" lang="en" sz="1800">
                <a:solidFill>
                  <a:schemeClr val="dk1"/>
                </a:solidFill>
              </a:rPr>
              <a:t>4</a:t>
            </a:r>
            <a:endParaRPr/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97950" y="54352"/>
            <a:ext cx="1233950" cy="7403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6" name="Google Shape;13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5" name="Google Shape;6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49002" y="4475025"/>
            <a:ext cx="782907" cy="668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"/>
          <p:cNvSpPr txBox="1"/>
          <p:nvPr/>
        </p:nvSpPr>
        <p:spPr>
          <a:xfrm>
            <a:off x="1688079" y="150807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1541064" y="2424783"/>
            <a:ext cx="634138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इस अभ्यास कार्य के माध्यम से विद्यार्थियों का सृजनात्मक शक्ति का विकास करना और परीक्षा के लिए प्रस्तुत करना</a:t>
            </a:r>
            <a:endParaRPr/>
          </a:p>
        </p:txBody>
      </p:sp>
      <p:pic>
        <p:nvPicPr>
          <p:cNvPr id="69" name="Google Shape;69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75" name="Google Shape;7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02311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9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9"/>
          <p:cNvSpPr txBox="1"/>
          <p:nvPr/>
        </p:nvSpPr>
        <p:spPr>
          <a:xfrm>
            <a:off x="909417" y="896849"/>
            <a:ext cx="7257728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निम्नलिखित प्रश्नों के उत्तर लिखें।</a:t>
            </a:r>
            <a:endParaRPr/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क)मदर टेरेसा का जन्म कब और कहाँ हुआ था ? 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ख)मदर टेरेसा का निधन कब हुआ?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ग)मदर टेरेसा के माता-पिता का नाम लिखिए।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सन १९४६ में इन्होंने किस बात का संकल्प लिया था ? 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84" name="Google Shape;84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0"/>
          <p:cNvSpPr txBox="1"/>
          <p:nvPr/>
        </p:nvSpPr>
        <p:spPr>
          <a:xfrm>
            <a:off x="2137158" y="1238595"/>
            <a:ext cx="43930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2)अनेक शब्दों के लिए एक शब्द लिखें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अपने देश की वस्तु ……..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जो चित्र बनाता हो………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प्रतिदिन होने वाला………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शहर में रहने वाला ………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भगवान को मानने………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2" name="Google Shape;9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870" y="5460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1"/>
          <p:cNvSpPr txBox="1"/>
          <p:nvPr/>
        </p:nvSpPr>
        <p:spPr>
          <a:xfrm>
            <a:off x="1829244" y="1063175"/>
            <a:ext cx="5485511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3)कर्म छाँटकर लिखिए और अधूरे वाक्यों को पूरा कीजिए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पतंग, वृक्ष ,दूध , मोमबत्ती 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गाय हमें……. देती है।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अँधेरा हो गया है,……… जलाओ।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हमें……… नहीं काटने चाहिए।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भाई-बहन छत पर ………उड़ा रहे हैं।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00" name="Google Shape;10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2"/>
          <p:cNvSpPr txBox="1"/>
          <p:nvPr/>
        </p:nvSpPr>
        <p:spPr>
          <a:xfrm>
            <a:off x="909417" y="896849"/>
            <a:ext cx="7257728" cy="418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निम्नलिखित प्रश्नों के उत्तर लिखें।</a:t>
            </a:r>
            <a:endParaRPr/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क)मदर टेरेसा का जन्म कब और कहाँ हुआ था ? 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 मदर टेरेसा का जन्म 27 अगस्त 1910 को स्कोप्जे (सर्बिया नगर), दक्षिण युगोस्लोविया में हुआ था।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ख)मदर टेरेसा का निधन कब हुआ?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-मदर टेरेसा का निधन 5 सितंबर 1997 को हुआ।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ग)मदर टेरेसा के माता-पिता का नाम लिखिए।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 मदर टेरेसा के माता का नाम ड्रानाफिल और पिता का नाम निकोला था।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सन १९४६ में इन्होंने किस बात का संकल्प लिया था ? 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 सन १९४६ में इन्होंने मानव सेवा करने का संकल्प लिया था।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08" name="Google Shape;10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3"/>
          <p:cNvSpPr txBox="1"/>
          <p:nvPr/>
        </p:nvSpPr>
        <p:spPr>
          <a:xfrm>
            <a:off x="2137158" y="1238595"/>
            <a:ext cx="43930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2)अनेक शब्दों के लिए एक शब्द लिखें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अपने देश की वस्तु - स्वदेशी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जो चित्र बनाता हो - चित्रकार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प्रतिदिन होने वाला - दैनिक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शहर में रहने वाला - शहरी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(ङ) भगवान को मानने -आस्तिक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16" name="Google Shape;11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257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24"/>
          <p:cNvSpPr txBox="1"/>
          <p:nvPr/>
        </p:nvSpPr>
        <p:spPr>
          <a:xfrm>
            <a:off x="1829244" y="1063175"/>
            <a:ext cx="5485511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3)कर्म छाँटकर लिखिए और अधूरे वाक्यों को पूरा कीजिए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पतंग, वृक्ष ,दूध , मोमबत्ती 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गाय हमें दूध देती है।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अँधेरा हो गया है,मोमबत्ती जलाओ।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हमें वृक्ष नहीं काटने चाहिए।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भाई-बहन छत पर  पतंग उड़ा रहे हैं।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8" name="Google Shape;118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24" name="Google Shape;124;p2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25" name="Google Shape;125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27" name="Google Shape;127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628" y="102923"/>
            <a:ext cx="8976743" cy="4937653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5"/>
          <p:cNvSpPr txBox="1"/>
          <p:nvPr/>
        </p:nvSpPr>
        <p:spPr>
          <a:xfrm>
            <a:off x="1564329" y="1113310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5"/>
          <p:cNvSpPr txBox="1"/>
          <p:nvPr/>
        </p:nvSpPr>
        <p:spPr>
          <a:xfrm>
            <a:off x="2027806" y="2199557"/>
            <a:ext cx="430725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अभ्यास कार्य के माध्यम से  छात्र विषय संस्मरण करके परीक्षा हेतु प्रस्तुत होंगे  । 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" name="Google Shape;130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297950" y="639123"/>
            <a:ext cx="1233950" cy="36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