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8" roundtripDataSignature="AMtx7miUoSpWrO2IIwqDQ805x4vHqsjf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2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" name="Google Shape;19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jpg"/><Relationship Id="rId5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Relationship Id="rId4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9036" y="896677"/>
            <a:ext cx="3772189" cy="335014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4250832" y="1930997"/>
            <a:ext cx="4419569" cy="21191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IV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 : 12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ER:1,2, 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TOPIC: कक्षा परीक्षा 1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TOPIC: लघुत्तरीय</a:t>
            </a: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विलोम शब्द लिखें,वचन बदलिए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पर्यायवाची शब्द लिखें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323929" y="219887"/>
            <a:ext cx="7853806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पाठ- 1,2,3 नया साल , बगुला भगत,काम सब अच्छे हैं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व्याकरण – वचन,विलोम शब्द, पर्यायवाची शब्द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3941224" y="1365879"/>
            <a:ext cx="309604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कक्षा परीक्षा 1</a:t>
            </a:r>
            <a:endParaRPr/>
          </a:p>
        </p:txBody>
      </p:sp>
      <p:pic>
        <p:nvPicPr>
          <p:cNvPr id="59" name="Google Shape;5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"/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5" name="Google Shape;6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49002" y="4475025"/>
            <a:ext cx="782907" cy="6684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57" y="102923"/>
            <a:ext cx="8976743" cy="4937653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2"/>
          <p:cNvSpPr txBox="1"/>
          <p:nvPr/>
        </p:nvSpPr>
        <p:spPr>
          <a:xfrm>
            <a:off x="1688079" y="1508074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उद्देश्य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"/>
          <p:cNvSpPr txBox="1"/>
          <p:nvPr/>
        </p:nvSpPr>
        <p:spPr>
          <a:xfrm>
            <a:off x="1541064" y="2424783"/>
            <a:ext cx="6341387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इस कक्षा परीक्षा के माध्यम से विद्यार्थियों के अंदर की क्षमता एवम आत्मविश्वास शक्ति का विकास करना और परीक्षा के लिए प्रस्तुत करना</a:t>
            </a:r>
            <a:endParaRPr/>
          </a:p>
        </p:txBody>
      </p:sp>
      <p:pic>
        <p:nvPicPr>
          <p:cNvPr id="69" name="Google Shape;69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75" name="Google Shape;75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02311"/>
            <a:ext cx="8976743" cy="4937653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9"/>
          <p:cNvSpPr txBox="1"/>
          <p:nvPr/>
        </p:nvSpPr>
        <p:spPr>
          <a:xfrm>
            <a:off x="1985094" y="1258298"/>
            <a:ext cx="5173811" cy="28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1)निम्न लिखित प्रश्नों के उत्तर लिखें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1)कवि क्या क्या छोड़ने के लिए कह रहे हैं? 2)अंत में केकड़ा तालाब के अंदर जाते जाते क्या कहा?</a:t>
            </a:r>
            <a:endParaRPr b="0" i="0" sz="2400" u="none" cap="none" strike="noStrike">
              <a:solidFill>
                <a:srgbClr val="000000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3) कौन गरीबों के सहायक थे?</a:t>
            </a:r>
            <a:endParaRPr b="0" i="0" sz="2400" u="none" cap="none" strike="noStrike">
              <a:solidFill>
                <a:srgbClr val="000000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4)</a:t>
            </a:r>
            <a:r>
              <a:rPr b="1" i="0" lang="en" sz="18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 </a:t>
            </a: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बगुला कैसा था?</a:t>
            </a:r>
            <a:endParaRPr b="0" i="0" sz="2400" u="none" cap="none" strike="noStrike">
              <a:solidFill>
                <a:srgbClr val="000000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9"/>
          <p:cNvSpPr txBox="1"/>
          <p:nvPr/>
        </p:nvSpPr>
        <p:spPr>
          <a:xfrm>
            <a:off x="6311655" y="864971"/>
            <a:ext cx="182880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1*4=4</a:t>
            </a:r>
            <a:endParaRPr/>
          </a:p>
        </p:txBody>
      </p:sp>
      <p:pic>
        <p:nvPicPr>
          <p:cNvPr id="78" name="Google Shape;78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84" name="Google Shape;8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628" y="102923"/>
            <a:ext cx="8976743" cy="4937653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20"/>
          <p:cNvSpPr txBox="1"/>
          <p:nvPr/>
        </p:nvSpPr>
        <p:spPr>
          <a:xfrm>
            <a:off x="1985914" y="684326"/>
            <a:ext cx="44553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2)विलोम शब्द लिखें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अंधकार,रात,कठिन,उतार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3)वचन बदलिए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कुरसी, बात,पुस्तक, माला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4) पर्यायवाची शब्द लिखें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आकाश------,------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पर्वत</a:t>
            </a:r>
            <a:r>
              <a:rPr lang="en" sz="2400"/>
              <a:t>    ----,  ------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0"/>
          <p:cNvSpPr txBox="1"/>
          <p:nvPr/>
        </p:nvSpPr>
        <p:spPr>
          <a:xfrm>
            <a:off x="5996535" y="1028926"/>
            <a:ext cx="31476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1*</a:t>
            </a:r>
            <a:r>
              <a:rPr lang="en" sz="2800"/>
              <a:t>0.5</a:t>
            </a: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1*</a:t>
            </a:r>
            <a:r>
              <a:rPr lang="en" sz="2800"/>
              <a:t>0.5</a:t>
            </a: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1*</a:t>
            </a:r>
            <a:r>
              <a:rPr lang="en" sz="2800"/>
              <a:t>0.5</a:t>
            </a: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=2</a:t>
            </a:r>
            <a:endParaRPr/>
          </a:p>
        </p:txBody>
      </p:sp>
      <p:pic>
        <p:nvPicPr>
          <p:cNvPr id="87" name="Google Shape;87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93" name="Google Shape;93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394" y="162625"/>
            <a:ext cx="8762906" cy="4841362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1"/>
          <p:cNvSpPr txBox="1"/>
          <p:nvPr/>
        </p:nvSpPr>
        <p:spPr>
          <a:xfrm>
            <a:off x="1352295" y="671077"/>
            <a:ext cx="6014150" cy="28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उत्तर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1)बीते समय की बातें</a:t>
            </a:r>
            <a:endParaRPr b="0" i="0" sz="2400" u="none" cap="none" strike="noStrike">
              <a:solidFill>
                <a:srgbClr val="000000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2) धूर्त और दुष्ट व्यक्ति सदा सुखी नही रहते ,एक न एक दिन उनकी यही दशा होती है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3)विनोबा भावे जी</a:t>
            </a:r>
            <a:endParaRPr b="0" i="0" sz="2400" u="none" cap="none" strike="noStrike">
              <a:solidFill>
                <a:srgbClr val="000000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onstantia"/>
                <a:ea typeface="Constantia"/>
                <a:cs typeface="Constantia"/>
                <a:sym typeface="Constantia"/>
              </a:rPr>
              <a:t>4) धूर्त और दुष्ट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5" name="Google Shape;95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101" name="Google Shape;101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870" y="54603"/>
            <a:ext cx="8976743" cy="4937653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2"/>
          <p:cNvSpPr txBox="1"/>
          <p:nvPr/>
        </p:nvSpPr>
        <p:spPr>
          <a:xfrm>
            <a:off x="1549977" y="461909"/>
            <a:ext cx="4455276" cy="42165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2)विलोम शब्द लिखें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अंधकार – प्रकाश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रात- दिन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कठिन – सरल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उतार - चढाव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3)वचन बदलिए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कुरसी- कुर्सियाँ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बात – बातें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पुस्तक – पुस्तकें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माला - मालाएँ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2"/>
          <p:cNvSpPr txBox="1"/>
          <p:nvPr/>
        </p:nvSpPr>
        <p:spPr>
          <a:xfrm>
            <a:off x="3658489" y="2430749"/>
            <a:ext cx="18288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2"/>
          <p:cNvSpPr txBox="1"/>
          <p:nvPr/>
        </p:nvSpPr>
        <p:spPr>
          <a:xfrm>
            <a:off x="4619330" y="1380942"/>
            <a:ext cx="2889600" cy="16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4) पर्यायवाची शब्द लिखें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आकाश – नभ, गगन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पर्वत – गिरि, पर्वत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11" name="Google Shape;111;p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12" name="Google Shape;112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2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14" name="Google Shape;114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173" y="140024"/>
            <a:ext cx="8976743" cy="4937653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3"/>
          <p:cNvSpPr txBox="1"/>
          <p:nvPr/>
        </p:nvSpPr>
        <p:spPr>
          <a:xfrm>
            <a:off x="1573226" y="1122286"/>
            <a:ext cx="8688300" cy="9906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प्रतिफल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3"/>
          <p:cNvSpPr txBox="1"/>
          <p:nvPr/>
        </p:nvSpPr>
        <p:spPr>
          <a:xfrm>
            <a:off x="2027806" y="2199557"/>
            <a:ext cx="4307257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छात्र कक्षा परीक्षा के माध्यम से अपनी क्षमता-  के बारे में जानकारी प्राप्त किए</a:t>
            </a:r>
            <a:endParaRPr/>
          </a:p>
        </p:txBody>
      </p:sp>
      <p:pic>
        <p:nvPicPr>
          <p:cNvPr id="117" name="Google Shape;117;p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3" name="Google Shape;12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