
<file path=[Content_Types].xml><?xml version="1.0" encoding="utf-8"?>
<Types xmlns="http://schemas.openxmlformats.org/package/2006/content-types">
  <Default ContentType="image/jpeg" Extension="jpg"/>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8.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2.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8.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package/2006/relationships/metadata/core-properties" Target="docProps/core.xml"/><Relationship Id="rId2"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strictFirstAndLastChars="0" saveSubsetFonts="1">
  <p:sldMasterIdLst>
    <p:sldMasterId id="2147483648"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Lst>
  <p:sldSz cy="5143500" cx="9144000"/>
  <p:notesSz cx="6858000" cy="9144000"/>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A4A3A4"/>
          </p15:clr>
        </p15:guide>
        <p15:guide id="2" pos="2880">
          <p15:clr>
            <a:srgbClr val="A4A3A4"/>
          </p15:clr>
        </p15:guide>
      </p15:sldGuideLst>
    </p:ext>
    <p:ext uri="http://customooxmlschemas.google.com/">
      <go:slidesCustomData xmlns:go="http://customooxmlschemas.google.com/" r:id="rId19" roundtripDataSignature="AMtx7mjUwnAQhYCat7t+oxdCEJku0QS5Ag=="/>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11" Type="http://schemas.openxmlformats.org/officeDocument/2006/relationships/slide" Target="slides/slide6.xml"/><Relationship Id="rId10" Type="http://schemas.openxmlformats.org/officeDocument/2006/relationships/slide" Target="slides/slide5.xml"/><Relationship Id="rId13" Type="http://schemas.openxmlformats.org/officeDocument/2006/relationships/slide" Target="slides/slide8.xml"/><Relationship Id="rId12" Type="http://schemas.openxmlformats.org/officeDocument/2006/relationships/slide" Target="slides/slide7.xml"/><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15" Type="http://schemas.openxmlformats.org/officeDocument/2006/relationships/slide" Target="slides/slide10.xml"/><Relationship Id="rId14" Type="http://schemas.openxmlformats.org/officeDocument/2006/relationships/slide" Target="slides/slide9.xml"/><Relationship Id="rId17" Type="http://schemas.openxmlformats.org/officeDocument/2006/relationships/slide" Target="slides/slide12.xml"/><Relationship Id="rId16" Type="http://schemas.openxmlformats.org/officeDocument/2006/relationships/slide" Target="slides/slide11.xml"/><Relationship Id="rId5" Type="http://schemas.openxmlformats.org/officeDocument/2006/relationships/notesMaster" Target="notesMasters/notesMaster1.xml"/><Relationship Id="rId19" Type="http://customschemas.google.com/relationships/presentationmetadata" Target="metadata"/><Relationship Id="rId6" Type="http://schemas.openxmlformats.org/officeDocument/2006/relationships/slide" Target="slides/slide1.xml"/><Relationship Id="rId18" Type="http://schemas.openxmlformats.org/officeDocument/2006/relationships/slide" Target="slides/slide13.xml"/><Relationship Id="rId7" Type="http://schemas.openxmlformats.org/officeDocument/2006/relationships/slide" Target="slides/slide2.xml"/><Relationship Id="rId8" Type="http://schemas.openxmlformats.org/officeDocument/2006/relationships/slide" Target="slides/slide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1pPr>
            <a:lvl2pPr indent="-298450" lvl="1" marL="9144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2pPr>
            <a:lvl3pPr indent="-298450" lvl="2" marL="13716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3pPr>
            <a:lvl4pPr indent="-298450" lvl="3" marL="18288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4pPr>
            <a:lvl5pPr indent="-298450" lvl="4" marL="22860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5pPr>
            <a:lvl6pPr indent="-298450" lvl="5" marL="27432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6pPr>
            <a:lvl7pPr indent="-298450" lvl="6" marL="32004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7pPr>
            <a:lvl8pPr indent="-298450" lvl="7" marL="36576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8pPr>
            <a:lvl9pPr indent="-298450" lvl="8" marL="41148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0" name="Shape 50"/>
        <p:cNvGrpSpPr/>
        <p:nvPr/>
      </p:nvGrpSpPr>
      <p:grpSpPr>
        <a:xfrm>
          <a:off x="0" y="0"/>
          <a:ext cx="0" cy="0"/>
          <a:chOff x="0" y="0"/>
          <a:chExt cx="0" cy="0"/>
        </a:xfrm>
      </p:grpSpPr>
      <p:sp>
        <p:nvSpPr>
          <p:cNvPr id="51" name="Google Shape;51;p1: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52" name="Google Shape;52;p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3" name="Shape 123"/>
        <p:cNvGrpSpPr/>
        <p:nvPr/>
      </p:nvGrpSpPr>
      <p:grpSpPr>
        <a:xfrm>
          <a:off x="0" y="0"/>
          <a:ext cx="0" cy="0"/>
          <a:chOff x="0" y="0"/>
          <a:chExt cx="0" cy="0"/>
        </a:xfrm>
      </p:grpSpPr>
      <p:sp>
        <p:nvSpPr>
          <p:cNvPr id="124" name="Google Shape;124;p2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25" name="Google Shape;125;p26: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1" name="Shape 131"/>
        <p:cNvGrpSpPr/>
        <p:nvPr/>
      </p:nvGrpSpPr>
      <p:grpSpPr>
        <a:xfrm>
          <a:off x="0" y="0"/>
          <a:ext cx="0" cy="0"/>
          <a:chOff x="0" y="0"/>
          <a:chExt cx="0" cy="0"/>
        </a:xfrm>
      </p:grpSpPr>
      <p:sp>
        <p:nvSpPr>
          <p:cNvPr id="132" name="Google Shape;132;p2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33" name="Google Shape;133;p27: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8" name="Shape 138"/>
        <p:cNvGrpSpPr/>
        <p:nvPr/>
      </p:nvGrpSpPr>
      <p:grpSpPr>
        <a:xfrm>
          <a:off x="0" y="0"/>
          <a:ext cx="0" cy="0"/>
          <a:chOff x="0" y="0"/>
          <a:chExt cx="0" cy="0"/>
        </a:xfrm>
      </p:grpSpPr>
      <p:sp>
        <p:nvSpPr>
          <p:cNvPr id="139" name="Google Shape;139;p2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40" name="Google Shape;140;p28: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5" name="Shape 145"/>
        <p:cNvGrpSpPr/>
        <p:nvPr/>
      </p:nvGrpSpPr>
      <p:grpSpPr>
        <a:xfrm>
          <a:off x="0" y="0"/>
          <a:ext cx="0" cy="0"/>
          <a:chOff x="0" y="0"/>
          <a:chExt cx="0" cy="0"/>
        </a:xfrm>
      </p:grpSpPr>
      <p:sp>
        <p:nvSpPr>
          <p:cNvPr id="146" name="Google Shape;146;p6: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47" name="Google Shape;147;p6: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9" name="Shape 59"/>
        <p:cNvGrpSpPr/>
        <p:nvPr/>
      </p:nvGrpSpPr>
      <p:grpSpPr>
        <a:xfrm>
          <a:off x="0" y="0"/>
          <a:ext cx="0" cy="0"/>
          <a:chOff x="0" y="0"/>
          <a:chExt cx="0" cy="0"/>
        </a:xfrm>
      </p:grpSpPr>
      <p:sp>
        <p:nvSpPr>
          <p:cNvPr id="60" name="Google Shape;60;p2: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61" name="Google Shape;61;p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9" name="Shape 69"/>
        <p:cNvGrpSpPr/>
        <p:nvPr/>
      </p:nvGrpSpPr>
      <p:grpSpPr>
        <a:xfrm>
          <a:off x="0" y="0"/>
          <a:ext cx="0" cy="0"/>
          <a:chOff x="0" y="0"/>
          <a:chExt cx="0" cy="0"/>
        </a:xfrm>
      </p:grpSpPr>
      <p:sp>
        <p:nvSpPr>
          <p:cNvPr id="70" name="Google Shape;70;p1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71" name="Google Shape;71;p19: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7" name="Shape 77"/>
        <p:cNvGrpSpPr/>
        <p:nvPr/>
      </p:nvGrpSpPr>
      <p:grpSpPr>
        <a:xfrm>
          <a:off x="0" y="0"/>
          <a:ext cx="0" cy="0"/>
          <a:chOff x="0" y="0"/>
          <a:chExt cx="0" cy="0"/>
        </a:xfrm>
      </p:grpSpPr>
      <p:sp>
        <p:nvSpPr>
          <p:cNvPr id="78" name="Google Shape;78;p2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79" name="Google Shape;79;p20: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6" name="Shape 86"/>
        <p:cNvGrpSpPr/>
        <p:nvPr/>
      </p:nvGrpSpPr>
      <p:grpSpPr>
        <a:xfrm>
          <a:off x="0" y="0"/>
          <a:ext cx="0" cy="0"/>
          <a:chOff x="0" y="0"/>
          <a:chExt cx="0" cy="0"/>
        </a:xfrm>
      </p:grpSpPr>
      <p:sp>
        <p:nvSpPr>
          <p:cNvPr id="87" name="Google Shape;87;p2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88" name="Google Shape;88;p21: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3" name="Shape 93"/>
        <p:cNvGrpSpPr/>
        <p:nvPr/>
      </p:nvGrpSpPr>
      <p:grpSpPr>
        <a:xfrm>
          <a:off x="0" y="0"/>
          <a:ext cx="0" cy="0"/>
          <a:chOff x="0" y="0"/>
          <a:chExt cx="0" cy="0"/>
        </a:xfrm>
      </p:grpSpPr>
      <p:sp>
        <p:nvSpPr>
          <p:cNvPr id="94" name="Google Shape;94;p2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95" name="Google Shape;95;p22: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1" name="Shape 101"/>
        <p:cNvGrpSpPr/>
        <p:nvPr/>
      </p:nvGrpSpPr>
      <p:grpSpPr>
        <a:xfrm>
          <a:off x="0" y="0"/>
          <a:ext cx="0" cy="0"/>
          <a:chOff x="0" y="0"/>
          <a:chExt cx="0" cy="0"/>
        </a:xfrm>
      </p:grpSpPr>
      <p:sp>
        <p:nvSpPr>
          <p:cNvPr id="102" name="Google Shape;102;p2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03" name="Google Shape;103;p23: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8" name="Shape 108"/>
        <p:cNvGrpSpPr/>
        <p:nvPr/>
      </p:nvGrpSpPr>
      <p:grpSpPr>
        <a:xfrm>
          <a:off x="0" y="0"/>
          <a:ext cx="0" cy="0"/>
          <a:chOff x="0" y="0"/>
          <a:chExt cx="0" cy="0"/>
        </a:xfrm>
      </p:grpSpPr>
      <p:sp>
        <p:nvSpPr>
          <p:cNvPr id="109" name="Google Shape;109;p2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10" name="Google Shape;110;p24: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6" name="Shape 116"/>
        <p:cNvGrpSpPr/>
        <p:nvPr/>
      </p:nvGrpSpPr>
      <p:grpSpPr>
        <a:xfrm>
          <a:off x="0" y="0"/>
          <a:ext cx="0" cy="0"/>
          <a:chOff x="0" y="0"/>
          <a:chExt cx="0" cy="0"/>
        </a:xfrm>
      </p:grpSpPr>
      <p:sp>
        <p:nvSpPr>
          <p:cNvPr id="117" name="Google Shape;117;p2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18" name="Google Shape;118;p25: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9" name="Shape 9"/>
        <p:cNvGrpSpPr/>
        <p:nvPr/>
      </p:nvGrpSpPr>
      <p:grpSpPr>
        <a:xfrm>
          <a:off x="0" y="0"/>
          <a:ext cx="0" cy="0"/>
          <a:chOff x="0" y="0"/>
          <a:chExt cx="0" cy="0"/>
        </a:xfrm>
      </p:grpSpPr>
      <p:sp>
        <p:nvSpPr>
          <p:cNvPr id="10" name="Google Shape;10;p8"/>
          <p:cNvSpPr txBox="1"/>
          <p:nvPr>
            <p:ph type="ctrTitle"/>
          </p:nvPr>
        </p:nvSpPr>
        <p:spPr>
          <a:xfrm>
            <a:off x="311708" y="744575"/>
            <a:ext cx="8520600" cy="2052600"/>
          </a:xfrm>
          <a:prstGeom prst="rect">
            <a:avLst/>
          </a:prstGeom>
          <a:noFill/>
          <a:ln>
            <a:noFill/>
          </a:ln>
        </p:spPr>
        <p:txBody>
          <a:bodyPr anchorCtr="0" anchor="b" bIns="91425" lIns="91425" spcFirstLastPara="1" rIns="91425" wrap="square" tIns="91425">
            <a:noAutofit/>
          </a:bodyPr>
          <a:lstStyle>
            <a:lvl1pPr lvl="0" algn="ctr">
              <a:lnSpc>
                <a:spcPct val="100000"/>
              </a:lnSpc>
              <a:spcBef>
                <a:spcPts val="0"/>
              </a:spcBef>
              <a:spcAft>
                <a:spcPts val="0"/>
              </a:spcAft>
              <a:buSzPts val="5200"/>
              <a:buNone/>
              <a:defRPr sz="5200"/>
            </a:lvl1pPr>
            <a:lvl2pPr lvl="1" algn="ctr">
              <a:lnSpc>
                <a:spcPct val="100000"/>
              </a:lnSpc>
              <a:spcBef>
                <a:spcPts val="0"/>
              </a:spcBef>
              <a:spcAft>
                <a:spcPts val="0"/>
              </a:spcAft>
              <a:buSzPts val="5200"/>
              <a:buNone/>
              <a:defRPr sz="5200"/>
            </a:lvl2pPr>
            <a:lvl3pPr lvl="2" algn="ctr">
              <a:lnSpc>
                <a:spcPct val="100000"/>
              </a:lnSpc>
              <a:spcBef>
                <a:spcPts val="0"/>
              </a:spcBef>
              <a:spcAft>
                <a:spcPts val="0"/>
              </a:spcAft>
              <a:buSzPts val="5200"/>
              <a:buNone/>
              <a:defRPr sz="5200"/>
            </a:lvl3pPr>
            <a:lvl4pPr lvl="3" algn="ctr">
              <a:lnSpc>
                <a:spcPct val="100000"/>
              </a:lnSpc>
              <a:spcBef>
                <a:spcPts val="0"/>
              </a:spcBef>
              <a:spcAft>
                <a:spcPts val="0"/>
              </a:spcAft>
              <a:buSzPts val="5200"/>
              <a:buNone/>
              <a:defRPr sz="5200"/>
            </a:lvl4pPr>
            <a:lvl5pPr lvl="4" algn="ctr">
              <a:lnSpc>
                <a:spcPct val="100000"/>
              </a:lnSpc>
              <a:spcBef>
                <a:spcPts val="0"/>
              </a:spcBef>
              <a:spcAft>
                <a:spcPts val="0"/>
              </a:spcAft>
              <a:buSzPts val="5200"/>
              <a:buNone/>
              <a:defRPr sz="5200"/>
            </a:lvl5pPr>
            <a:lvl6pPr lvl="5" algn="ctr">
              <a:lnSpc>
                <a:spcPct val="100000"/>
              </a:lnSpc>
              <a:spcBef>
                <a:spcPts val="0"/>
              </a:spcBef>
              <a:spcAft>
                <a:spcPts val="0"/>
              </a:spcAft>
              <a:buSzPts val="5200"/>
              <a:buNone/>
              <a:defRPr sz="5200"/>
            </a:lvl6pPr>
            <a:lvl7pPr lvl="6" algn="ctr">
              <a:lnSpc>
                <a:spcPct val="100000"/>
              </a:lnSpc>
              <a:spcBef>
                <a:spcPts val="0"/>
              </a:spcBef>
              <a:spcAft>
                <a:spcPts val="0"/>
              </a:spcAft>
              <a:buSzPts val="5200"/>
              <a:buNone/>
              <a:defRPr sz="5200"/>
            </a:lvl7pPr>
            <a:lvl8pPr lvl="7" algn="ctr">
              <a:lnSpc>
                <a:spcPct val="100000"/>
              </a:lnSpc>
              <a:spcBef>
                <a:spcPts val="0"/>
              </a:spcBef>
              <a:spcAft>
                <a:spcPts val="0"/>
              </a:spcAft>
              <a:buSzPts val="5200"/>
              <a:buNone/>
              <a:defRPr sz="5200"/>
            </a:lvl8pPr>
            <a:lvl9pPr lvl="8" algn="ctr">
              <a:lnSpc>
                <a:spcPct val="100000"/>
              </a:lnSpc>
              <a:spcBef>
                <a:spcPts val="0"/>
              </a:spcBef>
              <a:spcAft>
                <a:spcPts val="0"/>
              </a:spcAft>
              <a:buSzPts val="5200"/>
              <a:buNone/>
              <a:defRPr sz="5200"/>
            </a:lvl9pPr>
          </a:lstStyle>
          <a:p/>
        </p:txBody>
      </p:sp>
      <p:sp>
        <p:nvSpPr>
          <p:cNvPr id="11" name="Google Shape;11;p8"/>
          <p:cNvSpPr txBox="1"/>
          <p:nvPr>
            <p:ph idx="1" type="subTitle"/>
          </p:nvPr>
        </p:nvSpPr>
        <p:spPr>
          <a:xfrm>
            <a:off x="311700" y="2834125"/>
            <a:ext cx="8520600" cy="792600"/>
          </a:xfrm>
          <a:prstGeom prst="rect">
            <a:avLst/>
          </a:prstGeom>
          <a:noFill/>
          <a:ln>
            <a:noFill/>
          </a:ln>
        </p:spPr>
        <p:txBody>
          <a:bodyPr anchorCtr="0" anchor="t" bIns="91425" lIns="91425" spcFirstLastPara="1" rIns="91425" wrap="square" tIns="91425">
            <a:no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p:txBody>
      </p:sp>
      <p:sp>
        <p:nvSpPr>
          <p:cNvPr id="12" name="Google Shape;12;p8"/>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44" name="Shape 44"/>
        <p:cNvGrpSpPr/>
        <p:nvPr/>
      </p:nvGrpSpPr>
      <p:grpSpPr>
        <a:xfrm>
          <a:off x="0" y="0"/>
          <a:ext cx="0" cy="0"/>
          <a:chOff x="0" y="0"/>
          <a:chExt cx="0" cy="0"/>
        </a:xfrm>
      </p:grpSpPr>
      <p:sp>
        <p:nvSpPr>
          <p:cNvPr id="45" name="Google Shape;45;p17"/>
          <p:cNvSpPr txBox="1"/>
          <p:nvPr>
            <p:ph hasCustomPrompt="1" type="title"/>
          </p:nvPr>
        </p:nvSpPr>
        <p:spPr>
          <a:xfrm>
            <a:off x="311700" y="1106125"/>
            <a:ext cx="8520600" cy="1963500"/>
          </a:xfrm>
          <a:prstGeom prst="rect">
            <a:avLst/>
          </a:prstGeom>
          <a:noFill/>
          <a:ln>
            <a:noFill/>
          </a:ln>
        </p:spPr>
        <p:txBody>
          <a:bodyPr anchorCtr="0" anchor="b" bIns="91425" lIns="91425" spcFirstLastPara="1" rIns="91425" wrap="square" tIns="91425">
            <a:noAutofit/>
          </a:bodyPr>
          <a:lstStyle>
            <a:lvl1pPr lvl="0" algn="ctr">
              <a:lnSpc>
                <a:spcPct val="100000"/>
              </a:lnSpc>
              <a:spcBef>
                <a:spcPts val="0"/>
              </a:spcBef>
              <a:spcAft>
                <a:spcPts val="0"/>
              </a:spcAft>
              <a:buSzPts val="12000"/>
              <a:buNone/>
              <a:defRPr sz="12000"/>
            </a:lvl1pPr>
            <a:lvl2pPr lvl="1" algn="ctr">
              <a:lnSpc>
                <a:spcPct val="100000"/>
              </a:lnSpc>
              <a:spcBef>
                <a:spcPts val="0"/>
              </a:spcBef>
              <a:spcAft>
                <a:spcPts val="0"/>
              </a:spcAft>
              <a:buSzPts val="12000"/>
              <a:buNone/>
              <a:defRPr sz="12000"/>
            </a:lvl2pPr>
            <a:lvl3pPr lvl="2" algn="ctr">
              <a:lnSpc>
                <a:spcPct val="100000"/>
              </a:lnSpc>
              <a:spcBef>
                <a:spcPts val="0"/>
              </a:spcBef>
              <a:spcAft>
                <a:spcPts val="0"/>
              </a:spcAft>
              <a:buSzPts val="12000"/>
              <a:buNone/>
              <a:defRPr sz="12000"/>
            </a:lvl3pPr>
            <a:lvl4pPr lvl="3" algn="ctr">
              <a:lnSpc>
                <a:spcPct val="100000"/>
              </a:lnSpc>
              <a:spcBef>
                <a:spcPts val="0"/>
              </a:spcBef>
              <a:spcAft>
                <a:spcPts val="0"/>
              </a:spcAft>
              <a:buSzPts val="12000"/>
              <a:buNone/>
              <a:defRPr sz="12000"/>
            </a:lvl4pPr>
            <a:lvl5pPr lvl="4" algn="ctr">
              <a:lnSpc>
                <a:spcPct val="100000"/>
              </a:lnSpc>
              <a:spcBef>
                <a:spcPts val="0"/>
              </a:spcBef>
              <a:spcAft>
                <a:spcPts val="0"/>
              </a:spcAft>
              <a:buSzPts val="12000"/>
              <a:buNone/>
              <a:defRPr sz="12000"/>
            </a:lvl5pPr>
            <a:lvl6pPr lvl="5" algn="ctr">
              <a:lnSpc>
                <a:spcPct val="100000"/>
              </a:lnSpc>
              <a:spcBef>
                <a:spcPts val="0"/>
              </a:spcBef>
              <a:spcAft>
                <a:spcPts val="0"/>
              </a:spcAft>
              <a:buSzPts val="12000"/>
              <a:buNone/>
              <a:defRPr sz="12000"/>
            </a:lvl6pPr>
            <a:lvl7pPr lvl="6" algn="ctr">
              <a:lnSpc>
                <a:spcPct val="100000"/>
              </a:lnSpc>
              <a:spcBef>
                <a:spcPts val="0"/>
              </a:spcBef>
              <a:spcAft>
                <a:spcPts val="0"/>
              </a:spcAft>
              <a:buSzPts val="12000"/>
              <a:buNone/>
              <a:defRPr sz="12000"/>
            </a:lvl7pPr>
            <a:lvl8pPr lvl="7" algn="ctr">
              <a:lnSpc>
                <a:spcPct val="100000"/>
              </a:lnSpc>
              <a:spcBef>
                <a:spcPts val="0"/>
              </a:spcBef>
              <a:spcAft>
                <a:spcPts val="0"/>
              </a:spcAft>
              <a:buSzPts val="12000"/>
              <a:buNone/>
              <a:defRPr sz="12000"/>
            </a:lvl8pPr>
            <a:lvl9pPr lvl="8" algn="ctr">
              <a:lnSpc>
                <a:spcPct val="100000"/>
              </a:lnSpc>
              <a:spcBef>
                <a:spcPts val="0"/>
              </a:spcBef>
              <a:spcAft>
                <a:spcPts val="0"/>
              </a:spcAft>
              <a:buSzPts val="12000"/>
              <a:buNone/>
              <a:defRPr sz="12000"/>
            </a:lvl9pPr>
          </a:lstStyle>
          <a:p>
            <a:r>
              <a:t>xx%</a:t>
            </a:r>
          </a:p>
        </p:txBody>
      </p:sp>
      <p:sp>
        <p:nvSpPr>
          <p:cNvPr id="46" name="Google Shape;46;p17"/>
          <p:cNvSpPr txBox="1"/>
          <p:nvPr>
            <p:ph idx="1" type="body"/>
          </p:nvPr>
        </p:nvSpPr>
        <p:spPr>
          <a:xfrm>
            <a:off x="311700" y="3152225"/>
            <a:ext cx="8520600" cy="1300800"/>
          </a:xfrm>
          <a:prstGeom prst="rect">
            <a:avLst/>
          </a:prstGeom>
          <a:noFill/>
          <a:ln>
            <a:noFill/>
          </a:ln>
        </p:spPr>
        <p:txBody>
          <a:bodyPr anchorCtr="0" anchor="t" bIns="91425" lIns="91425" spcFirstLastPara="1" rIns="91425" wrap="square" tIns="91425">
            <a:noAutofit/>
          </a:bodyPr>
          <a:lstStyle>
            <a:lvl1pPr indent="-342900" lvl="0" marL="457200" algn="ctr">
              <a:lnSpc>
                <a:spcPct val="115000"/>
              </a:lnSpc>
              <a:spcBef>
                <a:spcPts val="0"/>
              </a:spcBef>
              <a:spcAft>
                <a:spcPts val="0"/>
              </a:spcAft>
              <a:buSzPts val="1800"/>
              <a:buChar char="●"/>
              <a:defRPr/>
            </a:lvl1pPr>
            <a:lvl2pPr indent="-317500" lvl="1" marL="914400" algn="ctr">
              <a:lnSpc>
                <a:spcPct val="115000"/>
              </a:lnSpc>
              <a:spcBef>
                <a:spcPts val="1600"/>
              </a:spcBef>
              <a:spcAft>
                <a:spcPts val="0"/>
              </a:spcAft>
              <a:buSzPts val="1400"/>
              <a:buChar char="○"/>
              <a:defRPr/>
            </a:lvl2pPr>
            <a:lvl3pPr indent="-317500" lvl="2" marL="1371600" algn="ctr">
              <a:lnSpc>
                <a:spcPct val="115000"/>
              </a:lnSpc>
              <a:spcBef>
                <a:spcPts val="1600"/>
              </a:spcBef>
              <a:spcAft>
                <a:spcPts val="0"/>
              </a:spcAft>
              <a:buSzPts val="1400"/>
              <a:buChar char="■"/>
              <a:defRPr/>
            </a:lvl3pPr>
            <a:lvl4pPr indent="-317500" lvl="3" marL="1828800" algn="ctr">
              <a:lnSpc>
                <a:spcPct val="115000"/>
              </a:lnSpc>
              <a:spcBef>
                <a:spcPts val="1600"/>
              </a:spcBef>
              <a:spcAft>
                <a:spcPts val="0"/>
              </a:spcAft>
              <a:buSzPts val="1400"/>
              <a:buChar char="●"/>
              <a:defRPr/>
            </a:lvl4pPr>
            <a:lvl5pPr indent="-317500" lvl="4" marL="2286000" algn="ctr">
              <a:lnSpc>
                <a:spcPct val="115000"/>
              </a:lnSpc>
              <a:spcBef>
                <a:spcPts val="1600"/>
              </a:spcBef>
              <a:spcAft>
                <a:spcPts val="0"/>
              </a:spcAft>
              <a:buSzPts val="1400"/>
              <a:buChar char="○"/>
              <a:defRPr/>
            </a:lvl5pPr>
            <a:lvl6pPr indent="-317500" lvl="5" marL="2743200" algn="ctr">
              <a:lnSpc>
                <a:spcPct val="115000"/>
              </a:lnSpc>
              <a:spcBef>
                <a:spcPts val="1600"/>
              </a:spcBef>
              <a:spcAft>
                <a:spcPts val="0"/>
              </a:spcAft>
              <a:buSzPts val="1400"/>
              <a:buChar char="■"/>
              <a:defRPr/>
            </a:lvl6pPr>
            <a:lvl7pPr indent="-317500" lvl="6" marL="3200400" algn="ctr">
              <a:lnSpc>
                <a:spcPct val="115000"/>
              </a:lnSpc>
              <a:spcBef>
                <a:spcPts val="1600"/>
              </a:spcBef>
              <a:spcAft>
                <a:spcPts val="0"/>
              </a:spcAft>
              <a:buSzPts val="1400"/>
              <a:buChar char="●"/>
              <a:defRPr/>
            </a:lvl7pPr>
            <a:lvl8pPr indent="-317500" lvl="7" marL="3657600" algn="ctr">
              <a:lnSpc>
                <a:spcPct val="115000"/>
              </a:lnSpc>
              <a:spcBef>
                <a:spcPts val="1600"/>
              </a:spcBef>
              <a:spcAft>
                <a:spcPts val="0"/>
              </a:spcAft>
              <a:buSzPts val="1400"/>
              <a:buChar char="○"/>
              <a:defRPr/>
            </a:lvl8pPr>
            <a:lvl9pPr indent="-317500" lvl="8" marL="4114800" algn="ctr">
              <a:lnSpc>
                <a:spcPct val="115000"/>
              </a:lnSpc>
              <a:spcBef>
                <a:spcPts val="1600"/>
              </a:spcBef>
              <a:spcAft>
                <a:spcPts val="1600"/>
              </a:spcAft>
              <a:buSzPts val="1400"/>
              <a:buChar char="■"/>
              <a:defRPr/>
            </a:lvl9pPr>
          </a:lstStyle>
          <a:p/>
        </p:txBody>
      </p:sp>
      <p:sp>
        <p:nvSpPr>
          <p:cNvPr id="47" name="Google Shape;47;p17"/>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48" name="Shape 48"/>
        <p:cNvGrpSpPr/>
        <p:nvPr/>
      </p:nvGrpSpPr>
      <p:grpSpPr>
        <a:xfrm>
          <a:off x="0" y="0"/>
          <a:ext cx="0" cy="0"/>
          <a:chOff x="0" y="0"/>
          <a:chExt cx="0" cy="0"/>
        </a:xfrm>
      </p:grpSpPr>
      <p:sp>
        <p:nvSpPr>
          <p:cNvPr id="49" name="Google Shape;49;p18"/>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3" name="Shape 13"/>
        <p:cNvGrpSpPr/>
        <p:nvPr/>
      </p:nvGrpSpPr>
      <p:grpSpPr>
        <a:xfrm>
          <a:off x="0" y="0"/>
          <a:ext cx="0" cy="0"/>
          <a:chOff x="0" y="0"/>
          <a:chExt cx="0" cy="0"/>
        </a:xfrm>
      </p:grpSpPr>
      <p:sp>
        <p:nvSpPr>
          <p:cNvPr id="14" name="Google Shape;14;p9"/>
          <p:cNvSpPr txBox="1"/>
          <p:nvPr>
            <p:ph type="title"/>
          </p:nvPr>
        </p:nvSpPr>
        <p:spPr>
          <a:xfrm>
            <a:off x="311700" y="2150850"/>
            <a:ext cx="8520600" cy="841800"/>
          </a:xfrm>
          <a:prstGeom prst="rect">
            <a:avLst/>
          </a:prstGeom>
          <a:noFill/>
          <a:ln>
            <a:noFill/>
          </a:ln>
        </p:spPr>
        <p:txBody>
          <a:bodyPr anchorCtr="0" anchor="ctr" bIns="91425" lIns="91425" spcFirstLastPara="1" rIns="91425" wrap="square" tIns="91425">
            <a:noAutofit/>
          </a:bodyPr>
          <a:lstStyle>
            <a:lvl1pPr lvl="0" algn="ctr">
              <a:lnSpc>
                <a:spcPct val="100000"/>
              </a:lnSpc>
              <a:spcBef>
                <a:spcPts val="0"/>
              </a:spcBef>
              <a:spcAft>
                <a:spcPts val="0"/>
              </a:spcAft>
              <a:buSzPts val="3600"/>
              <a:buNone/>
              <a:defRPr sz="3600"/>
            </a:lvl1pPr>
            <a:lvl2pPr lvl="1" algn="ctr">
              <a:lnSpc>
                <a:spcPct val="100000"/>
              </a:lnSpc>
              <a:spcBef>
                <a:spcPts val="0"/>
              </a:spcBef>
              <a:spcAft>
                <a:spcPts val="0"/>
              </a:spcAft>
              <a:buSzPts val="3600"/>
              <a:buNone/>
              <a:defRPr sz="3600"/>
            </a:lvl2pPr>
            <a:lvl3pPr lvl="2" algn="ctr">
              <a:lnSpc>
                <a:spcPct val="100000"/>
              </a:lnSpc>
              <a:spcBef>
                <a:spcPts val="0"/>
              </a:spcBef>
              <a:spcAft>
                <a:spcPts val="0"/>
              </a:spcAft>
              <a:buSzPts val="3600"/>
              <a:buNone/>
              <a:defRPr sz="3600"/>
            </a:lvl3pPr>
            <a:lvl4pPr lvl="3" algn="ctr">
              <a:lnSpc>
                <a:spcPct val="100000"/>
              </a:lnSpc>
              <a:spcBef>
                <a:spcPts val="0"/>
              </a:spcBef>
              <a:spcAft>
                <a:spcPts val="0"/>
              </a:spcAft>
              <a:buSzPts val="3600"/>
              <a:buNone/>
              <a:defRPr sz="3600"/>
            </a:lvl4pPr>
            <a:lvl5pPr lvl="4" algn="ctr">
              <a:lnSpc>
                <a:spcPct val="100000"/>
              </a:lnSpc>
              <a:spcBef>
                <a:spcPts val="0"/>
              </a:spcBef>
              <a:spcAft>
                <a:spcPts val="0"/>
              </a:spcAft>
              <a:buSzPts val="3600"/>
              <a:buNone/>
              <a:defRPr sz="3600"/>
            </a:lvl5pPr>
            <a:lvl6pPr lvl="5" algn="ctr">
              <a:lnSpc>
                <a:spcPct val="100000"/>
              </a:lnSpc>
              <a:spcBef>
                <a:spcPts val="0"/>
              </a:spcBef>
              <a:spcAft>
                <a:spcPts val="0"/>
              </a:spcAft>
              <a:buSzPts val="3600"/>
              <a:buNone/>
              <a:defRPr sz="3600"/>
            </a:lvl6pPr>
            <a:lvl7pPr lvl="6" algn="ctr">
              <a:lnSpc>
                <a:spcPct val="100000"/>
              </a:lnSpc>
              <a:spcBef>
                <a:spcPts val="0"/>
              </a:spcBef>
              <a:spcAft>
                <a:spcPts val="0"/>
              </a:spcAft>
              <a:buSzPts val="3600"/>
              <a:buNone/>
              <a:defRPr sz="3600"/>
            </a:lvl7pPr>
            <a:lvl8pPr lvl="7" algn="ctr">
              <a:lnSpc>
                <a:spcPct val="100000"/>
              </a:lnSpc>
              <a:spcBef>
                <a:spcPts val="0"/>
              </a:spcBef>
              <a:spcAft>
                <a:spcPts val="0"/>
              </a:spcAft>
              <a:buSzPts val="3600"/>
              <a:buNone/>
              <a:defRPr sz="3600"/>
            </a:lvl8pPr>
            <a:lvl9pPr lvl="8" algn="ctr">
              <a:lnSpc>
                <a:spcPct val="100000"/>
              </a:lnSpc>
              <a:spcBef>
                <a:spcPts val="0"/>
              </a:spcBef>
              <a:spcAft>
                <a:spcPts val="0"/>
              </a:spcAft>
              <a:buSzPts val="3600"/>
              <a:buNone/>
              <a:defRPr sz="3600"/>
            </a:lvl9pPr>
          </a:lstStyle>
          <a:p/>
        </p:txBody>
      </p:sp>
      <p:sp>
        <p:nvSpPr>
          <p:cNvPr id="15" name="Google Shape;15;p9"/>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16" name="Shape 16"/>
        <p:cNvGrpSpPr/>
        <p:nvPr/>
      </p:nvGrpSpPr>
      <p:grpSpPr>
        <a:xfrm>
          <a:off x="0" y="0"/>
          <a:ext cx="0" cy="0"/>
          <a:chOff x="0" y="0"/>
          <a:chExt cx="0" cy="0"/>
        </a:xfrm>
      </p:grpSpPr>
      <p:sp>
        <p:nvSpPr>
          <p:cNvPr id="17" name="Google Shape;17;p11"/>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p:txBody>
      </p:sp>
      <p:sp>
        <p:nvSpPr>
          <p:cNvPr id="18" name="Google Shape;18;p11"/>
          <p:cNvSpPr txBox="1"/>
          <p:nvPr>
            <p:ph idx="1" type="body"/>
          </p:nvPr>
        </p:nvSpPr>
        <p:spPr>
          <a:xfrm>
            <a:off x="311700" y="1152475"/>
            <a:ext cx="3999900" cy="3416400"/>
          </a:xfrm>
          <a:prstGeom prst="rect">
            <a:avLst/>
          </a:prstGeom>
          <a:noFill/>
          <a:ln>
            <a:noFill/>
          </a:ln>
        </p:spPr>
        <p:txBody>
          <a:bodyPr anchorCtr="0" anchor="t" bIns="91425" lIns="91425" spcFirstLastPara="1" rIns="91425" wrap="square" tIns="91425">
            <a:noAutofit/>
          </a:bodyPr>
          <a:lstStyle>
            <a:lvl1pPr indent="-317500" lvl="0" marL="457200" algn="l">
              <a:lnSpc>
                <a:spcPct val="115000"/>
              </a:lnSpc>
              <a:spcBef>
                <a:spcPts val="0"/>
              </a:spcBef>
              <a:spcAft>
                <a:spcPts val="0"/>
              </a:spcAft>
              <a:buSzPts val="1400"/>
              <a:buChar char="●"/>
              <a:defRPr sz="1400"/>
            </a:lvl1pPr>
            <a:lvl2pPr indent="-304800" lvl="1" marL="914400" algn="l">
              <a:lnSpc>
                <a:spcPct val="115000"/>
              </a:lnSpc>
              <a:spcBef>
                <a:spcPts val="1600"/>
              </a:spcBef>
              <a:spcAft>
                <a:spcPts val="0"/>
              </a:spcAft>
              <a:buSzPts val="1200"/>
              <a:buChar char="○"/>
              <a:defRPr sz="1200"/>
            </a:lvl2pPr>
            <a:lvl3pPr indent="-304800" lvl="2" marL="1371600" algn="l">
              <a:lnSpc>
                <a:spcPct val="115000"/>
              </a:lnSpc>
              <a:spcBef>
                <a:spcPts val="1600"/>
              </a:spcBef>
              <a:spcAft>
                <a:spcPts val="0"/>
              </a:spcAft>
              <a:buSzPts val="1200"/>
              <a:buChar char="■"/>
              <a:defRPr sz="1200"/>
            </a:lvl3pPr>
            <a:lvl4pPr indent="-304800" lvl="3" marL="1828800" algn="l">
              <a:lnSpc>
                <a:spcPct val="115000"/>
              </a:lnSpc>
              <a:spcBef>
                <a:spcPts val="1600"/>
              </a:spcBef>
              <a:spcAft>
                <a:spcPts val="0"/>
              </a:spcAft>
              <a:buSzPts val="1200"/>
              <a:buChar char="●"/>
              <a:defRPr sz="1200"/>
            </a:lvl4pPr>
            <a:lvl5pPr indent="-304800" lvl="4" marL="2286000" algn="l">
              <a:lnSpc>
                <a:spcPct val="115000"/>
              </a:lnSpc>
              <a:spcBef>
                <a:spcPts val="1600"/>
              </a:spcBef>
              <a:spcAft>
                <a:spcPts val="0"/>
              </a:spcAft>
              <a:buSzPts val="1200"/>
              <a:buChar char="○"/>
              <a:defRPr sz="1200"/>
            </a:lvl5pPr>
            <a:lvl6pPr indent="-304800" lvl="5" marL="2743200" algn="l">
              <a:lnSpc>
                <a:spcPct val="115000"/>
              </a:lnSpc>
              <a:spcBef>
                <a:spcPts val="1600"/>
              </a:spcBef>
              <a:spcAft>
                <a:spcPts val="0"/>
              </a:spcAft>
              <a:buSzPts val="1200"/>
              <a:buChar char="■"/>
              <a:defRPr sz="1200"/>
            </a:lvl6pPr>
            <a:lvl7pPr indent="-304800" lvl="6" marL="3200400" algn="l">
              <a:lnSpc>
                <a:spcPct val="115000"/>
              </a:lnSpc>
              <a:spcBef>
                <a:spcPts val="1600"/>
              </a:spcBef>
              <a:spcAft>
                <a:spcPts val="0"/>
              </a:spcAft>
              <a:buSzPts val="1200"/>
              <a:buChar char="●"/>
              <a:defRPr sz="1200"/>
            </a:lvl7pPr>
            <a:lvl8pPr indent="-304800" lvl="7" marL="3657600" algn="l">
              <a:lnSpc>
                <a:spcPct val="115000"/>
              </a:lnSpc>
              <a:spcBef>
                <a:spcPts val="1600"/>
              </a:spcBef>
              <a:spcAft>
                <a:spcPts val="0"/>
              </a:spcAft>
              <a:buSzPts val="1200"/>
              <a:buChar char="○"/>
              <a:defRPr sz="1200"/>
            </a:lvl8pPr>
            <a:lvl9pPr indent="-304800" lvl="8" marL="4114800" algn="l">
              <a:lnSpc>
                <a:spcPct val="115000"/>
              </a:lnSpc>
              <a:spcBef>
                <a:spcPts val="1600"/>
              </a:spcBef>
              <a:spcAft>
                <a:spcPts val="1600"/>
              </a:spcAft>
              <a:buSzPts val="1200"/>
              <a:buChar char="■"/>
              <a:defRPr sz="1200"/>
            </a:lvl9pPr>
          </a:lstStyle>
          <a:p/>
        </p:txBody>
      </p:sp>
      <p:sp>
        <p:nvSpPr>
          <p:cNvPr id="19" name="Google Shape;19;p11"/>
          <p:cNvSpPr txBox="1"/>
          <p:nvPr>
            <p:ph idx="2" type="body"/>
          </p:nvPr>
        </p:nvSpPr>
        <p:spPr>
          <a:xfrm>
            <a:off x="4832400" y="1152475"/>
            <a:ext cx="3999900" cy="3416400"/>
          </a:xfrm>
          <a:prstGeom prst="rect">
            <a:avLst/>
          </a:prstGeom>
          <a:noFill/>
          <a:ln>
            <a:noFill/>
          </a:ln>
        </p:spPr>
        <p:txBody>
          <a:bodyPr anchorCtr="0" anchor="t" bIns="91425" lIns="91425" spcFirstLastPara="1" rIns="91425" wrap="square" tIns="91425">
            <a:noAutofit/>
          </a:bodyPr>
          <a:lstStyle>
            <a:lvl1pPr indent="-317500" lvl="0" marL="457200" algn="l">
              <a:lnSpc>
                <a:spcPct val="115000"/>
              </a:lnSpc>
              <a:spcBef>
                <a:spcPts val="0"/>
              </a:spcBef>
              <a:spcAft>
                <a:spcPts val="0"/>
              </a:spcAft>
              <a:buSzPts val="1400"/>
              <a:buChar char="●"/>
              <a:defRPr sz="1400"/>
            </a:lvl1pPr>
            <a:lvl2pPr indent="-304800" lvl="1" marL="914400" algn="l">
              <a:lnSpc>
                <a:spcPct val="115000"/>
              </a:lnSpc>
              <a:spcBef>
                <a:spcPts val="1600"/>
              </a:spcBef>
              <a:spcAft>
                <a:spcPts val="0"/>
              </a:spcAft>
              <a:buSzPts val="1200"/>
              <a:buChar char="○"/>
              <a:defRPr sz="1200"/>
            </a:lvl2pPr>
            <a:lvl3pPr indent="-304800" lvl="2" marL="1371600" algn="l">
              <a:lnSpc>
                <a:spcPct val="115000"/>
              </a:lnSpc>
              <a:spcBef>
                <a:spcPts val="1600"/>
              </a:spcBef>
              <a:spcAft>
                <a:spcPts val="0"/>
              </a:spcAft>
              <a:buSzPts val="1200"/>
              <a:buChar char="■"/>
              <a:defRPr sz="1200"/>
            </a:lvl3pPr>
            <a:lvl4pPr indent="-304800" lvl="3" marL="1828800" algn="l">
              <a:lnSpc>
                <a:spcPct val="115000"/>
              </a:lnSpc>
              <a:spcBef>
                <a:spcPts val="1600"/>
              </a:spcBef>
              <a:spcAft>
                <a:spcPts val="0"/>
              </a:spcAft>
              <a:buSzPts val="1200"/>
              <a:buChar char="●"/>
              <a:defRPr sz="1200"/>
            </a:lvl4pPr>
            <a:lvl5pPr indent="-304800" lvl="4" marL="2286000" algn="l">
              <a:lnSpc>
                <a:spcPct val="115000"/>
              </a:lnSpc>
              <a:spcBef>
                <a:spcPts val="1600"/>
              </a:spcBef>
              <a:spcAft>
                <a:spcPts val="0"/>
              </a:spcAft>
              <a:buSzPts val="1200"/>
              <a:buChar char="○"/>
              <a:defRPr sz="1200"/>
            </a:lvl5pPr>
            <a:lvl6pPr indent="-304800" lvl="5" marL="2743200" algn="l">
              <a:lnSpc>
                <a:spcPct val="115000"/>
              </a:lnSpc>
              <a:spcBef>
                <a:spcPts val="1600"/>
              </a:spcBef>
              <a:spcAft>
                <a:spcPts val="0"/>
              </a:spcAft>
              <a:buSzPts val="1200"/>
              <a:buChar char="■"/>
              <a:defRPr sz="1200"/>
            </a:lvl6pPr>
            <a:lvl7pPr indent="-304800" lvl="6" marL="3200400" algn="l">
              <a:lnSpc>
                <a:spcPct val="115000"/>
              </a:lnSpc>
              <a:spcBef>
                <a:spcPts val="1600"/>
              </a:spcBef>
              <a:spcAft>
                <a:spcPts val="0"/>
              </a:spcAft>
              <a:buSzPts val="1200"/>
              <a:buChar char="●"/>
              <a:defRPr sz="1200"/>
            </a:lvl7pPr>
            <a:lvl8pPr indent="-304800" lvl="7" marL="3657600" algn="l">
              <a:lnSpc>
                <a:spcPct val="115000"/>
              </a:lnSpc>
              <a:spcBef>
                <a:spcPts val="1600"/>
              </a:spcBef>
              <a:spcAft>
                <a:spcPts val="0"/>
              </a:spcAft>
              <a:buSzPts val="1200"/>
              <a:buChar char="○"/>
              <a:defRPr sz="1200"/>
            </a:lvl8pPr>
            <a:lvl9pPr indent="-304800" lvl="8" marL="4114800" algn="l">
              <a:lnSpc>
                <a:spcPct val="115000"/>
              </a:lnSpc>
              <a:spcBef>
                <a:spcPts val="1600"/>
              </a:spcBef>
              <a:spcAft>
                <a:spcPts val="1600"/>
              </a:spcAft>
              <a:buSzPts val="1200"/>
              <a:buChar char="■"/>
              <a:defRPr sz="1200"/>
            </a:lvl9pPr>
          </a:lstStyle>
          <a:p/>
        </p:txBody>
      </p:sp>
      <p:sp>
        <p:nvSpPr>
          <p:cNvPr id="20" name="Google Shape;20;p1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21" name="Shape 21"/>
        <p:cNvGrpSpPr/>
        <p:nvPr/>
      </p:nvGrpSpPr>
      <p:grpSpPr>
        <a:xfrm>
          <a:off x="0" y="0"/>
          <a:ext cx="0" cy="0"/>
          <a:chOff x="0" y="0"/>
          <a:chExt cx="0" cy="0"/>
        </a:xfrm>
      </p:grpSpPr>
      <p:sp>
        <p:nvSpPr>
          <p:cNvPr id="22" name="Google Shape;22;p10"/>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p:txBody>
      </p:sp>
      <p:sp>
        <p:nvSpPr>
          <p:cNvPr id="23" name="Google Shape;23;p10"/>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Autofit/>
          </a:bodyPr>
          <a:lstStyle>
            <a:lvl1pPr indent="-342900" lvl="0" marL="457200" algn="l">
              <a:lnSpc>
                <a:spcPct val="115000"/>
              </a:lnSpc>
              <a:spcBef>
                <a:spcPts val="0"/>
              </a:spcBef>
              <a:spcAft>
                <a:spcPts val="0"/>
              </a:spcAft>
              <a:buSzPts val="1800"/>
              <a:buChar char="●"/>
              <a:defRPr/>
            </a:lvl1pPr>
            <a:lvl2pPr indent="-317500" lvl="1" marL="914400" algn="l">
              <a:lnSpc>
                <a:spcPct val="115000"/>
              </a:lnSpc>
              <a:spcBef>
                <a:spcPts val="1600"/>
              </a:spcBef>
              <a:spcAft>
                <a:spcPts val="0"/>
              </a:spcAft>
              <a:buSzPts val="1400"/>
              <a:buChar char="○"/>
              <a:defRPr/>
            </a:lvl2pPr>
            <a:lvl3pPr indent="-317500" lvl="2" marL="1371600" algn="l">
              <a:lnSpc>
                <a:spcPct val="115000"/>
              </a:lnSpc>
              <a:spcBef>
                <a:spcPts val="1600"/>
              </a:spcBef>
              <a:spcAft>
                <a:spcPts val="0"/>
              </a:spcAft>
              <a:buSzPts val="1400"/>
              <a:buChar char="■"/>
              <a:defRPr/>
            </a:lvl3pPr>
            <a:lvl4pPr indent="-317500" lvl="3" marL="1828800" algn="l">
              <a:lnSpc>
                <a:spcPct val="115000"/>
              </a:lnSpc>
              <a:spcBef>
                <a:spcPts val="1600"/>
              </a:spcBef>
              <a:spcAft>
                <a:spcPts val="0"/>
              </a:spcAft>
              <a:buSzPts val="1400"/>
              <a:buChar char="●"/>
              <a:defRPr/>
            </a:lvl4pPr>
            <a:lvl5pPr indent="-317500" lvl="4" marL="2286000" algn="l">
              <a:lnSpc>
                <a:spcPct val="115000"/>
              </a:lnSpc>
              <a:spcBef>
                <a:spcPts val="1600"/>
              </a:spcBef>
              <a:spcAft>
                <a:spcPts val="0"/>
              </a:spcAft>
              <a:buSzPts val="1400"/>
              <a:buChar char="○"/>
              <a:defRPr/>
            </a:lvl5pPr>
            <a:lvl6pPr indent="-317500" lvl="5" marL="2743200" algn="l">
              <a:lnSpc>
                <a:spcPct val="115000"/>
              </a:lnSpc>
              <a:spcBef>
                <a:spcPts val="1600"/>
              </a:spcBef>
              <a:spcAft>
                <a:spcPts val="0"/>
              </a:spcAft>
              <a:buSzPts val="1400"/>
              <a:buChar char="■"/>
              <a:defRPr/>
            </a:lvl6pPr>
            <a:lvl7pPr indent="-317500" lvl="6" marL="3200400" algn="l">
              <a:lnSpc>
                <a:spcPct val="115000"/>
              </a:lnSpc>
              <a:spcBef>
                <a:spcPts val="1600"/>
              </a:spcBef>
              <a:spcAft>
                <a:spcPts val="0"/>
              </a:spcAft>
              <a:buSzPts val="1400"/>
              <a:buChar char="●"/>
              <a:defRPr/>
            </a:lvl7pPr>
            <a:lvl8pPr indent="-317500" lvl="7" marL="3657600" algn="l">
              <a:lnSpc>
                <a:spcPct val="115000"/>
              </a:lnSpc>
              <a:spcBef>
                <a:spcPts val="1600"/>
              </a:spcBef>
              <a:spcAft>
                <a:spcPts val="0"/>
              </a:spcAft>
              <a:buSzPts val="1400"/>
              <a:buChar char="○"/>
              <a:defRPr/>
            </a:lvl8pPr>
            <a:lvl9pPr indent="-317500" lvl="8" marL="4114800" algn="l">
              <a:lnSpc>
                <a:spcPct val="115000"/>
              </a:lnSpc>
              <a:spcBef>
                <a:spcPts val="1600"/>
              </a:spcBef>
              <a:spcAft>
                <a:spcPts val="1600"/>
              </a:spcAft>
              <a:buSzPts val="1400"/>
              <a:buChar char="■"/>
              <a:defRPr/>
            </a:lvl9pPr>
          </a:lstStyle>
          <a:p/>
        </p:txBody>
      </p:sp>
      <p:sp>
        <p:nvSpPr>
          <p:cNvPr id="24" name="Google Shape;24;p10"/>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25" name="Shape 25"/>
        <p:cNvGrpSpPr/>
        <p:nvPr/>
      </p:nvGrpSpPr>
      <p:grpSpPr>
        <a:xfrm>
          <a:off x="0" y="0"/>
          <a:ext cx="0" cy="0"/>
          <a:chOff x="0" y="0"/>
          <a:chExt cx="0" cy="0"/>
        </a:xfrm>
      </p:grpSpPr>
      <p:sp>
        <p:nvSpPr>
          <p:cNvPr id="26" name="Google Shape;26;p12"/>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p:txBody>
      </p:sp>
      <p:sp>
        <p:nvSpPr>
          <p:cNvPr id="27" name="Google Shape;27;p12"/>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28" name="Shape 28"/>
        <p:cNvGrpSpPr/>
        <p:nvPr/>
      </p:nvGrpSpPr>
      <p:grpSpPr>
        <a:xfrm>
          <a:off x="0" y="0"/>
          <a:ext cx="0" cy="0"/>
          <a:chOff x="0" y="0"/>
          <a:chExt cx="0" cy="0"/>
        </a:xfrm>
      </p:grpSpPr>
      <p:sp>
        <p:nvSpPr>
          <p:cNvPr id="29" name="Google Shape;29;p13"/>
          <p:cNvSpPr txBox="1"/>
          <p:nvPr>
            <p:ph type="title"/>
          </p:nvPr>
        </p:nvSpPr>
        <p:spPr>
          <a:xfrm>
            <a:off x="311700" y="555600"/>
            <a:ext cx="2808000" cy="755700"/>
          </a:xfrm>
          <a:prstGeom prst="rect">
            <a:avLst/>
          </a:prstGeom>
          <a:noFill/>
          <a:ln>
            <a:noFill/>
          </a:ln>
        </p:spPr>
        <p:txBody>
          <a:bodyPr anchorCtr="0" anchor="b" bIns="91425" lIns="91425" spcFirstLastPara="1" rIns="91425" wrap="square" tIns="91425">
            <a:noAutofit/>
          </a:bodyPr>
          <a:lstStyle>
            <a:lvl1pPr lvl="0" algn="l">
              <a:lnSpc>
                <a:spcPct val="100000"/>
              </a:lnSpc>
              <a:spcBef>
                <a:spcPts val="0"/>
              </a:spcBef>
              <a:spcAft>
                <a:spcPts val="0"/>
              </a:spcAft>
              <a:buSzPts val="2400"/>
              <a:buNone/>
              <a:defRPr sz="2400"/>
            </a:lvl1pPr>
            <a:lvl2pPr lvl="1" algn="l">
              <a:lnSpc>
                <a:spcPct val="100000"/>
              </a:lnSpc>
              <a:spcBef>
                <a:spcPts val="0"/>
              </a:spcBef>
              <a:spcAft>
                <a:spcPts val="0"/>
              </a:spcAft>
              <a:buSzPts val="2400"/>
              <a:buNone/>
              <a:defRPr sz="2400"/>
            </a:lvl2pPr>
            <a:lvl3pPr lvl="2" algn="l">
              <a:lnSpc>
                <a:spcPct val="100000"/>
              </a:lnSpc>
              <a:spcBef>
                <a:spcPts val="0"/>
              </a:spcBef>
              <a:spcAft>
                <a:spcPts val="0"/>
              </a:spcAft>
              <a:buSzPts val="2400"/>
              <a:buNone/>
              <a:defRPr sz="2400"/>
            </a:lvl3pPr>
            <a:lvl4pPr lvl="3" algn="l">
              <a:lnSpc>
                <a:spcPct val="100000"/>
              </a:lnSpc>
              <a:spcBef>
                <a:spcPts val="0"/>
              </a:spcBef>
              <a:spcAft>
                <a:spcPts val="0"/>
              </a:spcAft>
              <a:buSzPts val="2400"/>
              <a:buNone/>
              <a:defRPr sz="2400"/>
            </a:lvl4pPr>
            <a:lvl5pPr lvl="4" algn="l">
              <a:lnSpc>
                <a:spcPct val="100000"/>
              </a:lnSpc>
              <a:spcBef>
                <a:spcPts val="0"/>
              </a:spcBef>
              <a:spcAft>
                <a:spcPts val="0"/>
              </a:spcAft>
              <a:buSzPts val="2400"/>
              <a:buNone/>
              <a:defRPr sz="2400"/>
            </a:lvl5pPr>
            <a:lvl6pPr lvl="5" algn="l">
              <a:lnSpc>
                <a:spcPct val="100000"/>
              </a:lnSpc>
              <a:spcBef>
                <a:spcPts val="0"/>
              </a:spcBef>
              <a:spcAft>
                <a:spcPts val="0"/>
              </a:spcAft>
              <a:buSzPts val="2400"/>
              <a:buNone/>
              <a:defRPr sz="2400"/>
            </a:lvl6pPr>
            <a:lvl7pPr lvl="6" algn="l">
              <a:lnSpc>
                <a:spcPct val="100000"/>
              </a:lnSpc>
              <a:spcBef>
                <a:spcPts val="0"/>
              </a:spcBef>
              <a:spcAft>
                <a:spcPts val="0"/>
              </a:spcAft>
              <a:buSzPts val="2400"/>
              <a:buNone/>
              <a:defRPr sz="2400"/>
            </a:lvl7pPr>
            <a:lvl8pPr lvl="7" algn="l">
              <a:lnSpc>
                <a:spcPct val="100000"/>
              </a:lnSpc>
              <a:spcBef>
                <a:spcPts val="0"/>
              </a:spcBef>
              <a:spcAft>
                <a:spcPts val="0"/>
              </a:spcAft>
              <a:buSzPts val="2400"/>
              <a:buNone/>
              <a:defRPr sz="2400"/>
            </a:lvl8pPr>
            <a:lvl9pPr lvl="8" algn="l">
              <a:lnSpc>
                <a:spcPct val="100000"/>
              </a:lnSpc>
              <a:spcBef>
                <a:spcPts val="0"/>
              </a:spcBef>
              <a:spcAft>
                <a:spcPts val="0"/>
              </a:spcAft>
              <a:buSzPts val="2400"/>
              <a:buNone/>
              <a:defRPr sz="2400"/>
            </a:lvl9pPr>
          </a:lstStyle>
          <a:p/>
        </p:txBody>
      </p:sp>
      <p:sp>
        <p:nvSpPr>
          <p:cNvPr id="30" name="Google Shape;30;p13"/>
          <p:cNvSpPr txBox="1"/>
          <p:nvPr>
            <p:ph idx="1" type="body"/>
          </p:nvPr>
        </p:nvSpPr>
        <p:spPr>
          <a:xfrm>
            <a:off x="311700" y="1389600"/>
            <a:ext cx="2808000" cy="3179400"/>
          </a:xfrm>
          <a:prstGeom prst="rect">
            <a:avLst/>
          </a:prstGeom>
          <a:noFill/>
          <a:ln>
            <a:noFill/>
          </a:ln>
        </p:spPr>
        <p:txBody>
          <a:bodyPr anchorCtr="0" anchor="t" bIns="91425" lIns="91425" spcFirstLastPara="1" rIns="91425" wrap="square" tIns="91425">
            <a:noAutofit/>
          </a:bodyPr>
          <a:lstStyle>
            <a:lvl1pPr indent="-304800" lvl="0" marL="457200" algn="l">
              <a:lnSpc>
                <a:spcPct val="115000"/>
              </a:lnSpc>
              <a:spcBef>
                <a:spcPts val="0"/>
              </a:spcBef>
              <a:spcAft>
                <a:spcPts val="0"/>
              </a:spcAft>
              <a:buSzPts val="1200"/>
              <a:buChar char="●"/>
              <a:defRPr sz="1200"/>
            </a:lvl1pPr>
            <a:lvl2pPr indent="-304800" lvl="1" marL="914400" algn="l">
              <a:lnSpc>
                <a:spcPct val="115000"/>
              </a:lnSpc>
              <a:spcBef>
                <a:spcPts val="1600"/>
              </a:spcBef>
              <a:spcAft>
                <a:spcPts val="0"/>
              </a:spcAft>
              <a:buSzPts val="1200"/>
              <a:buChar char="○"/>
              <a:defRPr sz="1200"/>
            </a:lvl2pPr>
            <a:lvl3pPr indent="-304800" lvl="2" marL="1371600" algn="l">
              <a:lnSpc>
                <a:spcPct val="115000"/>
              </a:lnSpc>
              <a:spcBef>
                <a:spcPts val="1600"/>
              </a:spcBef>
              <a:spcAft>
                <a:spcPts val="0"/>
              </a:spcAft>
              <a:buSzPts val="1200"/>
              <a:buChar char="■"/>
              <a:defRPr sz="1200"/>
            </a:lvl3pPr>
            <a:lvl4pPr indent="-304800" lvl="3" marL="1828800" algn="l">
              <a:lnSpc>
                <a:spcPct val="115000"/>
              </a:lnSpc>
              <a:spcBef>
                <a:spcPts val="1600"/>
              </a:spcBef>
              <a:spcAft>
                <a:spcPts val="0"/>
              </a:spcAft>
              <a:buSzPts val="1200"/>
              <a:buChar char="●"/>
              <a:defRPr sz="1200"/>
            </a:lvl4pPr>
            <a:lvl5pPr indent="-304800" lvl="4" marL="2286000" algn="l">
              <a:lnSpc>
                <a:spcPct val="115000"/>
              </a:lnSpc>
              <a:spcBef>
                <a:spcPts val="1600"/>
              </a:spcBef>
              <a:spcAft>
                <a:spcPts val="0"/>
              </a:spcAft>
              <a:buSzPts val="1200"/>
              <a:buChar char="○"/>
              <a:defRPr sz="1200"/>
            </a:lvl5pPr>
            <a:lvl6pPr indent="-304800" lvl="5" marL="2743200" algn="l">
              <a:lnSpc>
                <a:spcPct val="115000"/>
              </a:lnSpc>
              <a:spcBef>
                <a:spcPts val="1600"/>
              </a:spcBef>
              <a:spcAft>
                <a:spcPts val="0"/>
              </a:spcAft>
              <a:buSzPts val="1200"/>
              <a:buChar char="■"/>
              <a:defRPr sz="1200"/>
            </a:lvl6pPr>
            <a:lvl7pPr indent="-304800" lvl="6" marL="3200400" algn="l">
              <a:lnSpc>
                <a:spcPct val="115000"/>
              </a:lnSpc>
              <a:spcBef>
                <a:spcPts val="1600"/>
              </a:spcBef>
              <a:spcAft>
                <a:spcPts val="0"/>
              </a:spcAft>
              <a:buSzPts val="1200"/>
              <a:buChar char="●"/>
              <a:defRPr sz="1200"/>
            </a:lvl7pPr>
            <a:lvl8pPr indent="-304800" lvl="7" marL="3657600" algn="l">
              <a:lnSpc>
                <a:spcPct val="115000"/>
              </a:lnSpc>
              <a:spcBef>
                <a:spcPts val="1600"/>
              </a:spcBef>
              <a:spcAft>
                <a:spcPts val="0"/>
              </a:spcAft>
              <a:buSzPts val="1200"/>
              <a:buChar char="○"/>
              <a:defRPr sz="1200"/>
            </a:lvl8pPr>
            <a:lvl9pPr indent="-304800" lvl="8" marL="4114800" algn="l">
              <a:lnSpc>
                <a:spcPct val="115000"/>
              </a:lnSpc>
              <a:spcBef>
                <a:spcPts val="1600"/>
              </a:spcBef>
              <a:spcAft>
                <a:spcPts val="1600"/>
              </a:spcAft>
              <a:buSzPts val="1200"/>
              <a:buChar char="■"/>
              <a:defRPr sz="1200"/>
            </a:lvl9pPr>
          </a:lstStyle>
          <a:p/>
        </p:txBody>
      </p:sp>
      <p:sp>
        <p:nvSpPr>
          <p:cNvPr id="31" name="Google Shape;31;p13"/>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32" name="Shape 32"/>
        <p:cNvGrpSpPr/>
        <p:nvPr/>
      </p:nvGrpSpPr>
      <p:grpSpPr>
        <a:xfrm>
          <a:off x="0" y="0"/>
          <a:ext cx="0" cy="0"/>
          <a:chOff x="0" y="0"/>
          <a:chExt cx="0" cy="0"/>
        </a:xfrm>
      </p:grpSpPr>
      <p:sp>
        <p:nvSpPr>
          <p:cNvPr id="33" name="Google Shape;33;p14"/>
          <p:cNvSpPr txBox="1"/>
          <p:nvPr>
            <p:ph type="title"/>
          </p:nvPr>
        </p:nvSpPr>
        <p:spPr>
          <a:xfrm>
            <a:off x="490250" y="450150"/>
            <a:ext cx="6367800" cy="4090800"/>
          </a:xfrm>
          <a:prstGeom prst="rect">
            <a:avLst/>
          </a:prstGeom>
          <a:noFill/>
          <a:ln>
            <a:noFill/>
          </a:ln>
        </p:spPr>
        <p:txBody>
          <a:bodyPr anchorCtr="0" anchor="ctr" bIns="91425" lIns="91425" spcFirstLastPara="1" rIns="91425" wrap="square" tIns="91425">
            <a:noAutofit/>
          </a:bodyPr>
          <a:lstStyle>
            <a:lvl1pPr lvl="0" algn="l">
              <a:lnSpc>
                <a:spcPct val="100000"/>
              </a:lnSpc>
              <a:spcBef>
                <a:spcPts val="0"/>
              </a:spcBef>
              <a:spcAft>
                <a:spcPts val="0"/>
              </a:spcAft>
              <a:buSzPts val="4800"/>
              <a:buNone/>
              <a:defRPr sz="4800"/>
            </a:lvl1pPr>
            <a:lvl2pPr lvl="1" algn="l">
              <a:lnSpc>
                <a:spcPct val="100000"/>
              </a:lnSpc>
              <a:spcBef>
                <a:spcPts val="0"/>
              </a:spcBef>
              <a:spcAft>
                <a:spcPts val="0"/>
              </a:spcAft>
              <a:buSzPts val="4800"/>
              <a:buNone/>
              <a:defRPr sz="4800"/>
            </a:lvl2pPr>
            <a:lvl3pPr lvl="2" algn="l">
              <a:lnSpc>
                <a:spcPct val="100000"/>
              </a:lnSpc>
              <a:spcBef>
                <a:spcPts val="0"/>
              </a:spcBef>
              <a:spcAft>
                <a:spcPts val="0"/>
              </a:spcAft>
              <a:buSzPts val="4800"/>
              <a:buNone/>
              <a:defRPr sz="4800"/>
            </a:lvl3pPr>
            <a:lvl4pPr lvl="3" algn="l">
              <a:lnSpc>
                <a:spcPct val="100000"/>
              </a:lnSpc>
              <a:spcBef>
                <a:spcPts val="0"/>
              </a:spcBef>
              <a:spcAft>
                <a:spcPts val="0"/>
              </a:spcAft>
              <a:buSzPts val="4800"/>
              <a:buNone/>
              <a:defRPr sz="4800"/>
            </a:lvl4pPr>
            <a:lvl5pPr lvl="4" algn="l">
              <a:lnSpc>
                <a:spcPct val="100000"/>
              </a:lnSpc>
              <a:spcBef>
                <a:spcPts val="0"/>
              </a:spcBef>
              <a:spcAft>
                <a:spcPts val="0"/>
              </a:spcAft>
              <a:buSzPts val="4800"/>
              <a:buNone/>
              <a:defRPr sz="4800"/>
            </a:lvl5pPr>
            <a:lvl6pPr lvl="5" algn="l">
              <a:lnSpc>
                <a:spcPct val="100000"/>
              </a:lnSpc>
              <a:spcBef>
                <a:spcPts val="0"/>
              </a:spcBef>
              <a:spcAft>
                <a:spcPts val="0"/>
              </a:spcAft>
              <a:buSzPts val="4800"/>
              <a:buNone/>
              <a:defRPr sz="4800"/>
            </a:lvl6pPr>
            <a:lvl7pPr lvl="6" algn="l">
              <a:lnSpc>
                <a:spcPct val="100000"/>
              </a:lnSpc>
              <a:spcBef>
                <a:spcPts val="0"/>
              </a:spcBef>
              <a:spcAft>
                <a:spcPts val="0"/>
              </a:spcAft>
              <a:buSzPts val="4800"/>
              <a:buNone/>
              <a:defRPr sz="4800"/>
            </a:lvl7pPr>
            <a:lvl8pPr lvl="7" algn="l">
              <a:lnSpc>
                <a:spcPct val="100000"/>
              </a:lnSpc>
              <a:spcBef>
                <a:spcPts val="0"/>
              </a:spcBef>
              <a:spcAft>
                <a:spcPts val="0"/>
              </a:spcAft>
              <a:buSzPts val="4800"/>
              <a:buNone/>
              <a:defRPr sz="4800"/>
            </a:lvl8pPr>
            <a:lvl9pPr lvl="8" algn="l">
              <a:lnSpc>
                <a:spcPct val="100000"/>
              </a:lnSpc>
              <a:spcBef>
                <a:spcPts val="0"/>
              </a:spcBef>
              <a:spcAft>
                <a:spcPts val="0"/>
              </a:spcAft>
              <a:buSzPts val="4800"/>
              <a:buNone/>
              <a:defRPr sz="4800"/>
            </a:lvl9pPr>
          </a:lstStyle>
          <a:p/>
        </p:txBody>
      </p:sp>
      <p:sp>
        <p:nvSpPr>
          <p:cNvPr id="34" name="Google Shape;34;p14"/>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35" name="Shape 35"/>
        <p:cNvGrpSpPr/>
        <p:nvPr/>
      </p:nvGrpSpPr>
      <p:grpSpPr>
        <a:xfrm>
          <a:off x="0" y="0"/>
          <a:ext cx="0" cy="0"/>
          <a:chOff x="0" y="0"/>
          <a:chExt cx="0" cy="0"/>
        </a:xfrm>
      </p:grpSpPr>
      <p:sp>
        <p:nvSpPr>
          <p:cNvPr id="36" name="Google Shape;36;p15"/>
          <p:cNvSpPr/>
          <p:nvPr/>
        </p:nvSpPr>
        <p:spPr>
          <a:xfrm>
            <a:off x="4572000" y="-125"/>
            <a:ext cx="4572000" cy="5143500"/>
          </a:xfrm>
          <a:prstGeom prst="rect">
            <a:avLst/>
          </a:prstGeom>
          <a:solidFill>
            <a:schemeClr val="l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7" name="Google Shape;37;p15"/>
          <p:cNvSpPr txBox="1"/>
          <p:nvPr>
            <p:ph type="title"/>
          </p:nvPr>
        </p:nvSpPr>
        <p:spPr>
          <a:xfrm>
            <a:off x="265500" y="1233175"/>
            <a:ext cx="4045200" cy="1482300"/>
          </a:xfrm>
          <a:prstGeom prst="rect">
            <a:avLst/>
          </a:prstGeom>
          <a:noFill/>
          <a:ln>
            <a:noFill/>
          </a:ln>
        </p:spPr>
        <p:txBody>
          <a:bodyPr anchorCtr="0" anchor="b" bIns="91425" lIns="91425" spcFirstLastPara="1" rIns="91425" wrap="square" tIns="91425">
            <a:noAutofit/>
          </a:bodyPr>
          <a:lstStyle>
            <a:lvl1pPr lvl="0" algn="ctr">
              <a:lnSpc>
                <a:spcPct val="100000"/>
              </a:lnSpc>
              <a:spcBef>
                <a:spcPts val="0"/>
              </a:spcBef>
              <a:spcAft>
                <a:spcPts val="0"/>
              </a:spcAft>
              <a:buSzPts val="4200"/>
              <a:buNone/>
              <a:defRPr sz="4200"/>
            </a:lvl1pPr>
            <a:lvl2pPr lvl="1" algn="ctr">
              <a:lnSpc>
                <a:spcPct val="100000"/>
              </a:lnSpc>
              <a:spcBef>
                <a:spcPts val="0"/>
              </a:spcBef>
              <a:spcAft>
                <a:spcPts val="0"/>
              </a:spcAft>
              <a:buSzPts val="4200"/>
              <a:buNone/>
              <a:defRPr sz="4200"/>
            </a:lvl2pPr>
            <a:lvl3pPr lvl="2" algn="ctr">
              <a:lnSpc>
                <a:spcPct val="100000"/>
              </a:lnSpc>
              <a:spcBef>
                <a:spcPts val="0"/>
              </a:spcBef>
              <a:spcAft>
                <a:spcPts val="0"/>
              </a:spcAft>
              <a:buSzPts val="4200"/>
              <a:buNone/>
              <a:defRPr sz="4200"/>
            </a:lvl3pPr>
            <a:lvl4pPr lvl="3" algn="ctr">
              <a:lnSpc>
                <a:spcPct val="100000"/>
              </a:lnSpc>
              <a:spcBef>
                <a:spcPts val="0"/>
              </a:spcBef>
              <a:spcAft>
                <a:spcPts val="0"/>
              </a:spcAft>
              <a:buSzPts val="4200"/>
              <a:buNone/>
              <a:defRPr sz="4200"/>
            </a:lvl4pPr>
            <a:lvl5pPr lvl="4" algn="ctr">
              <a:lnSpc>
                <a:spcPct val="100000"/>
              </a:lnSpc>
              <a:spcBef>
                <a:spcPts val="0"/>
              </a:spcBef>
              <a:spcAft>
                <a:spcPts val="0"/>
              </a:spcAft>
              <a:buSzPts val="4200"/>
              <a:buNone/>
              <a:defRPr sz="4200"/>
            </a:lvl5pPr>
            <a:lvl6pPr lvl="5" algn="ctr">
              <a:lnSpc>
                <a:spcPct val="100000"/>
              </a:lnSpc>
              <a:spcBef>
                <a:spcPts val="0"/>
              </a:spcBef>
              <a:spcAft>
                <a:spcPts val="0"/>
              </a:spcAft>
              <a:buSzPts val="4200"/>
              <a:buNone/>
              <a:defRPr sz="4200"/>
            </a:lvl6pPr>
            <a:lvl7pPr lvl="6" algn="ctr">
              <a:lnSpc>
                <a:spcPct val="100000"/>
              </a:lnSpc>
              <a:spcBef>
                <a:spcPts val="0"/>
              </a:spcBef>
              <a:spcAft>
                <a:spcPts val="0"/>
              </a:spcAft>
              <a:buSzPts val="4200"/>
              <a:buNone/>
              <a:defRPr sz="4200"/>
            </a:lvl7pPr>
            <a:lvl8pPr lvl="7" algn="ctr">
              <a:lnSpc>
                <a:spcPct val="100000"/>
              </a:lnSpc>
              <a:spcBef>
                <a:spcPts val="0"/>
              </a:spcBef>
              <a:spcAft>
                <a:spcPts val="0"/>
              </a:spcAft>
              <a:buSzPts val="4200"/>
              <a:buNone/>
              <a:defRPr sz="4200"/>
            </a:lvl8pPr>
            <a:lvl9pPr lvl="8" algn="ctr">
              <a:lnSpc>
                <a:spcPct val="100000"/>
              </a:lnSpc>
              <a:spcBef>
                <a:spcPts val="0"/>
              </a:spcBef>
              <a:spcAft>
                <a:spcPts val="0"/>
              </a:spcAft>
              <a:buSzPts val="4200"/>
              <a:buNone/>
              <a:defRPr sz="4200"/>
            </a:lvl9pPr>
          </a:lstStyle>
          <a:p/>
        </p:txBody>
      </p:sp>
      <p:sp>
        <p:nvSpPr>
          <p:cNvPr id="38" name="Google Shape;38;p15"/>
          <p:cNvSpPr txBox="1"/>
          <p:nvPr>
            <p:ph idx="1" type="subTitle"/>
          </p:nvPr>
        </p:nvSpPr>
        <p:spPr>
          <a:xfrm>
            <a:off x="265500" y="2803075"/>
            <a:ext cx="4045200" cy="1235100"/>
          </a:xfrm>
          <a:prstGeom prst="rect">
            <a:avLst/>
          </a:prstGeom>
          <a:noFill/>
          <a:ln>
            <a:noFill/>
          </a:ln>
        </p:spPr>
        <p:txBody>
          <a:bodyPr anchorCtr="0" anchor="t" bIns="91425" lIns="91425" spcFirstLastPara="1" rIns="91425" wrap="square" tIns="91425">
            <a:no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39" name="Google Shape;39;p15"/>
          <p:cNvSpPr txBox="1"/>
          <p:nvPr>
            <p:ph idx="2" type="body"/>
          </p:nvPr>
        </p:nvSpPr>
        <p:spPr>
          <a:xfrm>
            <a:off x="4939500" y="724075"/>
            <a:ext cx="3837000" cy="3695100"/>
          </a:xfrm>
          <a:prstGeom prst="rect">
            <a:avLst/>
          </a:prstGeom>
          <a:noFill/>
          <a:ln>
            <a:noFill/>
          </a:ln>
        </p:spPr>
        <p:txBody>
          <a:bodyPr anchorCtr="0" anchor="ctr" bIns="91425" lIns="91425" spcFirstLastPara="1" rIns="91425" wrap="square" tIns="91425">
            <a:noAutofit/>
          </a:bodyPr>
          <a:lstStyle>
            <a:lvl1pPr indent="-342900" lvl="0" marL="457200" algn="l">
              <a:lnSpc>
                <a:spcPct val="115000"/>
              </a:lnSpc>
              <a:spcBef>
                <a:spcPts val="0"/>
              </a:spcBef>
              <a:spcAft>
                <a:spcPts val="0"/>
              </a:spcAft>
              <a:buSzPts val="1800"/>
              <a:buChar char="●"/>
              <a:defRPr/>
            </a:lvl1pPr>
            <a:lvl2pPr indent="-317500" lvl="1" marL="914400" algn="l">
              <a:lnSpc>
                <a:spcPct val="115000"/>
              </a:lnSpc>
              <a:spcBef>
                <a:spcPts val="1600"/>
              </a:spcBef>
              <a:spcAft>
                <a:spcPts val="0"/>
              </a:spcAft>
              <a:buSzPts val="1400"/>
              <a:buChar char="○"/>
              <a:defRPr/>
            </a:lvl2pPr>
            <a:lvl3pPr indent="-317500" lvl="2" marL="1371600" algn="l">
              <a:lnSpc>
                <a:spcPct val="115000"/>
              </a:lnSpc>
              <a:spcBef>
                <a:spcPts val="1600"/>
              </a:spcBef>
              <a:spcAft>
                <a:spcPts val="0"/>
              </a:spcAft>
              <a:buSzPts val="1400"/>
              <a:buChar char="■"/>
              <a:defRPr/>
            </a:lvl3pPr>
            <a:lvl4pPr indent="-317500" lvl="3" marL="1828800" algn="l">
              <a:lnSpc>
                <a:spcPct val="115000"/>
              </a:lnSpc>
              <a:spcBef>
                <a:spcPts val="1600"/>
              </a:spcBef>
              <a:spcAft>
                <a:spcPts val="0"/>
              </a:spcAft>
              <a:buSzPts val="1400"/>
              <a:buChar char="●"/>
              <a:defRPr/>
            </a:lvl4pPr>
            <a:lvl5pPr indent="-317500" lvl="4" marL="2286000" algn="l">
              <a:lnSpc>
                <a:spcPct val="115000"/>
              </a:lnSpc>
              <a:spcBef>
                <a:spcPts val="1600"/>
              </a:spcBef>
              <a:spcAft>
                <a:spcPts val="0"/>
              </a:spcAft>
              <a:buSzPts val="1400"/>
              <a:buChar char="○"/>
              <a:defRPr/>
            </a:lvl5pPr>
            <a:lvl6pPr indent="-317500" lvl="5" marL="2743200" algn="l">
              <a:lnSpc>
                <a:spcPct val="115000"/>
              </a:lnSpc>
              <a:spcBef>
                <a:spcPts val="1600"/>
              </a:spcBef>
              <a:spcAft>
                <a:spcPts val="0"/>
              </a:spcAft>
              <a:buSzPts val="1400"/>
              <a:buChar char="■"/>
              <a:defRPr/>
            </a:lvl6pPr>
            <a:lvl7pPr indent="-317500" lvl="6" marL="3200400" algn="l">
              <a:lnSpc>
                <a:spcPct val="115000"/>
              </a:lnSpc>
              <a:spcBef>
                <a:spcPts val="1600"/>
              </a:spcBef>
              <a:spcAft>
                <a:spcPts val="0"/>
              </a:spcAft>
              <a:buSzPts val="1400"/>
              <a:buChar char="●"/>
              <a:defRPr/>
            </a:lvl7pPr>
            <a:lvl8pPr indent="-317500" lvl="7" marL="3657600" algn="l">
              <a:lnSpc>
                <a:spcPct val="115000"/>
              </a:lnSpc>
              <a:spcBef>
                <a:spcPts val="1600"/>
              </a:spcBef>
              <a:spcAft>
                <a:spcPts val="0"/>
              </a:spcAft>
              <a:buSzPts val="1400"/>
              <a:buChar char="○"/>
              <a:defRPr/>
            </a:lvl8pPr>
            <a:lvl9pPr indent="-317500" lvl="8" marL="4114800" algn="l">
              <a:lnSpc>
                <a:spcPct val="115000"/>
              </a:lnSpc>
              <a:spcBef>
                <a:spcPts val="1600"/>
              </a:spcBef>
              <a:spcAft>
                <a:spcPts val="1600"/>
              </a:spcAft>
              <a:buSzPts val="1400"/>
              <a:buChar char="■"/>
              <a:defRPr/>
            </a:lvl9pPr>
          </a:lstStyle>
          <a:p/>
        </p:txBody>
      </p:sp>
      <p:sp>
        <p:nvSpPr>
          <p:cNvPr id="40" name="Google Shape;40;p15"/>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41" name="Shape 41"/>
        <p:cNvGrpSpPr/>
        <p:nvPr/>
      </p:nvGrpSpPr>
      <p:grpSpPr>
        <a:xfrm>
          <a:off x="0" y="0"/>
          <a:ext cx="0" cy="0"/>
          <a:chOff x="0" y="0"/>
          <a:chExt cx="0" cy="0"/>
        </a:xfrm>
      </p:grpSpPr>
      <p:sp>
        <p:nvSpPr>
          <p:cNvPr id="42" name="Google Shape;42;p16"/>
          <p:cNvSpPr txBox="1"/>
          <p:nvPr>
            <p:ph idx="1" type="body"/>
          </p:nvPr>
        </p:nvSpPr>
        <p:spPr>
          <a:xfrm>
            <a:off x="311700" y="4230575"/>
            <a:ext cx="5998800" cy="605100"/>
          </a:xfrm>
          <a:prstGeom prst="rect">
            <a:avLst/>
          </a:prstGeom>
          <a:noFill/>
          <a:ln>
            <a:noFill/>
          </a:ln>
        </p:spPr>
        <p:txBody>
          <a:bodyPr anchorCtr="0" anchor="ctr" bIns="91425" lIns="91425" spcFirstLastPara="1" rIns="91425" wrap="square" tIns="91425">
            <a:noAutofit/>
          </a:bodyPr>
          <a:lstStyle>
            <a:lvl1pPr indent="-228600" lvl="0" marL="457200" algn="l">
              <a:lnSpc>
                <a:spcPct val="100000"/>
              </a:lnSpc>
              <a:spcBef>
                <a:spcPts val="0"/>
              </a:spcBef>
              <a:spcAft>
                <a:spcPts val="0"/>
              </a:spcAft>
              <a:buSzPts val="1800"/>
              <a:buNone/>
              <a:defRPr/>
            </a:lvl1pPr>
          </a:lstStyle>
          <a:p/>
        </p:txBody>
      </p:sp>
      <p:sp>
        <p:nvSpPr>
          <p:cNvPr id="43" name="Google Shape;43;p16"/>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1.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5" name="Shape 5"/>
        <p:cNvGrpSpPr/>
        <p:nvPr/>
      </p:nvGrpSpPr>
      <p:grpSpPr>
        <a:xfrm>
          <a:off x="0" y="0"/>
          <a:ext cx="0" cy="0"/>
          <a:chOff x="0" y="0"/>
          <a:chExt cx="0" cy="0"/>
        </a:xfrm>
      </p:grpSpPr>
      <p:sp>
        <p:nvSpPr>
          <p:cNvPr id="6" name="Google Shape;6;p7"/>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Autofit/>
          </a:bodyPr>
          <a:lstStyle>
            <a:lvl1pPr lvl="0"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1pPr>
            <a:lvl2pPr lvl="1"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2pPr>
            <a:lvl3pPr lvl="2"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3pPr>
            <a:lvl4pPr lvl="3"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4pPr>
            <a:lvl5pPr lvl="4"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5pPr>
            <a:lvl6pPr lvl="5"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6pPr>
            <a:lvl7pPr lvl="6"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7pPr>
            <a:lvl8pPr lvl="7"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8pPr>
            <a:lvl9pPr lvl="8"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9pPr>
          </a:lstStyle>
          <a:p/>
        </p:txBody>
      </p:sp>
      <p:sp>
        <p:nvSpPr>
          <p:cNvPr id="7" name="Google Shape;7;p7"/>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Autofit/>
          </a:bodyPr>
          <a:lstStyle>
            <a:lvl1pPr indent="-342900" lvl="0" marL="457200" marR="0" rtl="0" algn="l">
              <a:lnSpc>
                <a:spcPct val="115000"/>
              </a:lnSpc>
              <a:spcBef>
                <a:spcPts val="0"/>
              </a:spcBef>
              <a:spcAft>
                <a:spcPts val="0"/>
              </a:spcAft>
              <a:buClr>
                <a:schemeClr val="dk2"/>
              </a:buClr>
              <a:buSzPts val="1800"/>
              <a:buFont typeface="Arial"/>
              <a:buChar char="●"/>
              <a:defRPr b="0" i="0" sz="1800" u="none" cap="none" strike="noStrike">
                <a:solidFill>
                  <a:schemeClr val="dk2"/>
                </a:solidFill>
                <a:latin typeface="Arial"/>
                <a:ea typeface="Arial"/>
                <a:cs typeface="Arial"/>
                <a:sym typeface="Arial"/>
              </a:defRPr>
            </a:lvl1pPr>
            <a:lvl2pPr indent="-317500" lvl="1" marL="914400" marR="0" rtl="0" algn="l">
              <a:lnSpc>
                <a:spcPct val="115000"/>
              </a:lnSpc>
              <a:spcBef>
                <a:spcPts val="160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2pPr>
            <a:lvl3pPr indent="-317500" lvl="2" marL="1371600" marR="0" rtl="0" algn="l">
              <a:lnSpc>
                <a:spcPct val="115000"/>
              </a:lnSpc>
              <a:spcBef>
                <a:spcPts val="160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3pPr>
            <a:lvl4pPr indent="-317500" lvl="3" marL="1828800" marR="0" rtl="0" algn="l">
              <a:lnSpc>
                <a:spcPct val="115000"/>
              </a:lnSpc>
              <a:spcBef>
                <a:spcPts val="160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4pPr>
            <a:lvl5pPr indent="-317500" lvl="4" marL="2286000" marR="0" rtl="0" algn="l">
              <a:lnSpc>
                <a:spcPct val="115000"/>
              </a:lnSpc>
              <a:spcBef>
                <a:spcPts val="160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5pPr>
            <a:lvl6pPr indent="-317500" lvl="5" marL="2743200" marR="0" rtl="0" algn="l">
              <a:lnSpc>
                <a:spcPct val="115000"/>
              </a:lnSpc>
              <a:spcBef>
                <a:spcPts val="160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6pPr>
            <a:lvl7pPr indent="-317500" lvl="6" marL="3200400" marR="0" rtl="0" algn="l">
              <a:lnSpc>
                <a:spcPct val="115000"/>
              </a:lnSpc>
              <a:spcBef>
                <a:spcPts val="160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7pPr>
            <a:lvl8pPr indent="-317500" lvl="7" marL="3657600" marR="0" rtl="0" algn="l">
              <a:lnSpc>
                <a:spcPct val="115000"/>
              </a:lnSpc>
              <a:spcBef>
                <a:spcPts val="160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8pPr>
            <a:lvl9pPr indent="-317500" lvl="8" marL="4114800" marR="0" rtl="0" algn="l">
              <a:lnSpc>
                <a:spcPct val="115000"/>
              </a:lnSpc>
              <a:spcBef>
                <a:spcPts val="1600"/>
              </a:spcBef>
              <a:spcAft>
                <a:spcPts val="1600"/>
              </a:spcAft>
              <a:buClr>
                <a:schemeClr val="dk2"/>
              </a:buClr>
              <a:buSzPts val="1400"/>
              <a:buFont typeface="Arial"/>
              <a:buChar char="■"/>
              <a:defRPr b="0" i="0" sz="1400" u="none" cap="none" strike="noStrike">
                <a:solidFill>
                  <a:schemeClr val="dk2"/>
                </a:solidFill>
                <a:latin typeface="Arial"/>
                <a:ea typeface="Arial"/>
                <a:cs typeface="Arial"/>
                <a:sym typeface="Arial"/>
              </a:defRPr>
            </a:lvl9pPr>
          </a:lstStyle>
          <a:p/>
        </p:txBody>
      </p:sp>
      <p:sp>
        <p:nvSpPr>
          <p:cNvPr id="8" name="Google Shape;8;p7"/>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indent="0" lvl="0"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1.jpg"/><Relationship Id="rId4" Type="http://schemas.openxmlformats.org/officeDocument/2006/relationships/image" Target="../media/image6.jpg"/><Relationship Id="rId5" Type="http://schemas.openxmlformats.org/officeDocument/2006/relationships/image" Target="../media/image4.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0.xml"/><Relationship Id="rId3" Type="http://schemas.openxmlformats.org/officeDocument/2006/relationships/image" Target="../media/image10.jpg"/><Relationship Id="rId4" Type="http://schemas.openxmlformats.org/officeDocument/2006/relationships/image" Target="../media/image13.jpg"/><Relationship Id="rId5" Type="http://schemas.openxmlformats.org/officeDocument/2006/relationships/image" Target="../media/image2.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1.xml"/><Relationship Id="rId3" Type="http://schemas.openxmlformats.org/officeDocument/2006/relationships/image" Target="../media/image2.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2.xml"/><Relationship Id="rId3" Type="http://schemas.openxmlformats.org/officeDocument/2006/relationships/image" Target="../media/image2.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3.xml"/><Relationship Id="rId3" Type="http://schemas.openxmlformats.org/officeDocument/2006/relationships/image" Target="../media/image2.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xml"/><Relationship Id="rId3" Type="http://schemas.openxmlformats.org/officeDocument/2006/relationships/image" Target="../media/image2.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image" Target="../media/image12.jpg"/><Relationship Id="rId4" Type="http://schemas.openxmlformats.org/officeDocument/2006/relationships/image" Target="../media/image2.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image" Target="../media/image2.png"/><Relationship Id="rId4" Type="http://schemas.openxmlformats.org/officeDocument/2006/relationships/image" Target="../media/image8.jp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 Id="rId3" Type="http://schemas.openxmlformats.org/officeDocument/2006/relationships/image" Target="../media/image2.png"/><Relationship Id="rId4" Type="http://schemas.openxmlformats.org/officeDocument/2006/relationships/image" Target="../media/image7.jp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 Id="rId3" Type="http://schemas.openxmlformats.org/officeDocument/2006/relationships/image" Target="../media/image2.png"/><Relationship Id="rId4" Type="http://schemas.openxmlformats.org/officeDocument/2006/relationships/image" Target="../media/image3.jp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 Id="rId3" Type="http://schemas.openxmlformats.org/officeDocument/2006/relationships/image" Target="../media/image2.png"/><Relationship Id="rId4" Type="http://schemas.openxmlformats.org/officeDocument/2006/relationships/image" Target="../media/image11.jp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xml"/><Relationship Id="rId3" Type="http://schemas.openxmlformats.org/officeDocument/2006/relationships/image" Target="../media/image2.png"/><Relationship Id="rId4" Type="http://schemas.openxmlformats.org/officeDocument/2006/relationships/image" Target="../media/image9.jp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9.xml"/><Relationship Id="rId3" Type="http://schemas.openxmlformats.org/officeDocument/2006/relationships/image" Target="../media/image5.jpg"/><Relationship Id="rId4" Type="http://schemas.openxmlformats.org/officeDocument/2006/relationships/image" Target="../media/image2.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3" name="Shape 53"/>
        <p:cNvGrpSpPr/>
        <p:nvPr/>
      </p:nvGrpSpPr>
      <p:grpSpPr>
        <a:xfrm>
          <a:off x="0" y="0"/>
          <a:ext cx="0" cy="0"/>
          <a:chOff x="0" y="0"/>
          <a:chExt cx="0" cy="0"/>
        </a:xfrm>
      </p:grpSpPr>
      <p:pic>
        <p:nvPicPr>
          <p:cNvPr id="54" name="Google Shape;54;p1"/>
          <p:cNvPicPr preferRelativeResize="0"/>
          <p:nvPr/>
        </p:nvPicPr>
        <p:blipFill rotWithShape="1">
          <a:blip r:embed="rId3">
            <a:alphaModFix/>
          </a:blip>
          <a:srcRect b="0" l="0" r="0" t="0"/>
          <a:stretch/>
        </p:blipFill>
        <p:spPr>
          <a:xfrm>
            <a:off x="35587" y="3662326"/>
            <a:ext cx="9144000" cy="1365879"/>
          </a:xfrm>
          <a:prstGeom prst="rect">
            <a:avLst/>
          </a:prstGeom>
          <a:noFill/>
          <a:ln>
            <a:noFill/>
          </a:ln>
        </p:spPr>
      </p:pic>
      <p:pic>
        <p:nvPicPr>
          <p:cNvPr descr="maxresdefault.jpg" id="55" name="Google Shape;55;p1"/>
          <p:cNvPicPr preferRelativeResize="0"/>
          <p:nvPr/>
        </p:nvPicPr>
        <p:blipFill rotWithShape="1">
          <a:blip r:embed="rId4">
            <a:alphaModFix/>
          </a:blip>
          <a:srcRect b="0" l="0" r="0" t="0"/>
          <a:stretch/>
        </p:blipFill>
        <p:spPr>
          <a:xfrm>
            <a:off x="631663" y="699971"/>
            <a:ext cx="3772189" cy="3350145"/>
          </a:xfrm>
          <a:prstGeom prst="rect">
            <a:avLst/>
          </a:prstGeom>
          <a:noFill/>
          <a:ln>
            <a:noFill/>
          </a:ln>
        </p:spPr>
      </p:pic>
      <p:sp>
        <p:nvSpPr>
          <p:cNvPr id="56" name="Google Shape;56;p1"/>
          <p:cNvSpPr txBox="1"/>
          <p:nvPr/>
        </p:nvSpPr>
        <p:spPr>
          <a:xfrm>
            <a:off x="4607587" y="1992804"/>
            <a:ext cx="4419569" cy="2119119"/>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None/>
            </a:pPr>
            <a:r>
              <a:rPr b="1" i="0" lang="en" sz="1400" u="none" cap="none" strike="noStrike">
                <a:solidFill>
                  <a:srgbClr val="000000"/>
                </a:solidFill>
                <a:latin typeface="Arial"/>
                <a:ea typeface="Arial"/>
                <a:cs typeface="Arial"/>
                <a:sym typeface="Arial"/>
              </a:rPr>
              <a:t>CLASS: IV</a:t>
            </a:r>
            <a:endParaRPr b="1"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None/>
            </a:pPr>
            <a:r>
              <a:rPr b="1" i="0" lang="en" sz="1400" u="none" cap="none" strike="noStrike">
                <a:solidFill>
                  <a:srgbClr val="000000"/>
                </a:solidFill>
                <a:latin typeface="Arial"/>
                <a:ea typeface="Arial"/>
                <a:cs typeface="Arial"/>
                <a:sym typeface="Arial"/>
              </a:rPr>
              <a:t>SESSION NO : 12</a:t>
            </a:r>
            <a:endParaRPr b="1"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None/>
            </a:pPr>
            <a:r>
              <a:rPr b="1" i="0" lang="en" sz="1400" u="none" cap="none" strike="noStrike">
                <a:solidFill>
                  <a:srgbClr val="000000"/>
                </a:solidFill>
                <a:latin typeface="Arial"/>
                <a:ea typeface="Arial"/>
                <a:cs typeface="Arial"/>
                <a:sym typeface="Arial"/>
              </a:rPr>
              <a:t>SUBJECT : (HINDI)</a:t>
            </a:r>
            <a:endParaRPr b="1"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None/>
            </a:pPr>
            <a:r>
              <a:rPr b="1" i="0" lang="en" sz="1400" u="none" cap="none" strike="noStrike">
                <a:solidFill>
                  <a:srgbClr val="000000"/>
                </a:solidFill>
                <a:latin typeface="Arial"/>
                <a:ea typeface="Arial"/>
                <a:cs typeface="Arial"/>
                <a:sym typeface="Arial"/>
              </a:rPr>
              <a:t>CHAPTER NUMB</a:t>
            </a:r>
            <a:r>
              <a:rPr b="1" i="0" lang="en" sz="1400" u="none" cap="none" strike="noStrike">
                <a:solidFill>
                  <a:schemeClr val="dk1"/>
                </a:solidFill>
                <a:latin typeface="Arial"/>
                <a:ea typeface="Arial"/>
                <a:cs typeface="Arial"/>
                <a:sym typeface="Arial"/>
              </a:rPr>
              <a:t>ER: 9</a:t>
            </a:r>
            <a:endParaRPr b="1" i="0" sz="1400" u="none" cap="none" strike="noStrike">
              <a:solidFill>
                <a:schemeClr val="dk1"/>
              </a:solidFill>
              <a:latin typeface="Arial"/>
              <a:ea typeface="Arial"/>
              <a:cs typeface="Arial"/>
              <a:sym typeface="Arial"/>
            </a:endParaRPr>
          </a:p>
          <a:p>
            <a:pPr indent="0" lvl="0" marL="0" marR="0" rtl="0" algn="l">
              <a:lnSpc>
                <a:spcPct val="100000"/>
              </a:lnSpc>
              <a:spcBef>
                <a:spcPts val="0"/>
              </a:spcBef>
              <a:spcAft>
                <a:spcPts val="0"/>
              </a:spcAft>
              <a:buNone/>
            </a:pPr>
            <a:r>
              <a:rPr b="1" i="0" lang="en" sz="1400" u="none" cap="none" strike="noStrike">
                <a:solidFill>
                  <a:schemeClr val="dk1"/>
                </a:solidFill>
                <a:latin typeface="Arial"/>
                <a:ea typeface="Arial"/>
                <a:cs typeface="Arial"/>
                <a:sym typeface="Arial"/>
              </a:rPr>
              <a:t>TOPIC: चतुराई और विनम्रता</a:t>
            </a:r>
            <a:endParaRPr b="1" i="0" sz="1400" u="none" cap="none" strike="noStrike">
              <a:solidFill>
                <a:schemeClr val="dk1"/>
              </a:solidFill>
              <a:latin typeface="Arial"/>
              <a:ea typeface="Arial"/>
              <a:cs typeface="Arial"/>
              <a:sym typeface="Arial"/>
            </a:endParaRPr>
          </a:p>
          <a:p>
            <a:pPr indent="0" lvl="0" marL="0" marR="0" rtl="0" algn="l">
              <a:lnSpc>
                <a:spcPct val="100000"/>
              </a:lnSpc>
              <a:spcBef>
                <a:spcPts val="0"/>
              </a:spcBef>
              <a:spcAft>
                <a:spcPts val="0"/>
              </a:spcAft>
              <a:buNone/>
            </a:pPr>
            <a:r>
              <a:rPr b="1" i="0" lang="en" sz="1400" u="none" cap="none" strike="noStrike">
                <a:solidFill>
                  <a:schemeClr val="dk1"/>
                </a:solidFill>
                <a:latin typeface="Arial"/>
                <a:ea typeface="Arial"/>
                <a:cs typeface="Arial"/>
                <a:sym typeface="Arial"/>
              </a:rPr>
              <a:t>SUB TOPIC: प्रस्तावना, आदर्श पठन, नए शब्द</a:t>
            </a:r>
            <a:endParaRPr b="1" i="0" sz="1400" u="none" cap="none" strike="noStrike">
              <a:solidFill>
                <a:schemeClr val="dk1"/>
              </a:solidFill>
              <a:latin typeface="Arial"/>
              <a:ea typeface="Arial"/>
              <a:cs typeface="Arial"/>
              <a:sym typeface="Arial"/>
            </a:endParaRPr>
          </a:p>
          <a:p>
            <a:pPr indent="0" lvl="0" marL="0" marR="0" rtl="0" algn="l">
              <a:lnSpc>
                <a:spcPct val="100000"/>
              </a:lnSpc>
              <a:spcBef>
                <a:spcPts val="0"/>
              </a:spcBef>
              <a:spcAft>
                <a:spcPts val="0"/>
              </a:spcAft>
              <a:buNone/>
            </a:pPr>
            <a:r>
              <a:t/>
            </a:r>
            <a:endParaRPr b="1" i="0" sz="1400" u="none" cap="none" strike="noStrike">
              <a:solidFill>
                <a:schemeClr val="dk1"/>
              </a:solidFill>
              <a:latin typeface="Arial"/>
              <a:ea typeface="Arial"/>
              <a:cs typeface="Arial"/>
              <a:sym typeface="Arial"/>
            </a:endParaRPr>
          </a:p>
        </p:txBody>
      </p:sp>
      <p:pic>
        <p:nvPicPr>
          <p:cNvPr id="57" name="Google Shape;57;p1"/>
          <p:cNvPicPr preferRelativeResize="0"/>
          <p:nvPr/>
        </p:nvPicPr>
        <p:blipFill rotWithShape="1">
          <a:blip r:embed="rId5">
            <a:alphaModFix/>
          </a:blip>
          <a:srcRect b="0" l="0" r="0" t="0"/>
          <a:stretch/>
        </p:blipFill>
        <p:spPr>
          <a:xfrm>
            <a:off x="6663608" y="216900"/>
            <a:ext cx="2157122" cy="467236"/>
          </a:xfrm>
          <a:prstGeom prst="rect">
            <a:avLst/>
          </a:prstGeom>
          <a:noFill/>
          <a:ln>
            <a:noFill/>
          </a:ln>
        </p:spPr>
      </p:pic>
      <p:sp>
        <p:nvSpPr>
          <p:cNvPr id="58" name="Google Shape;58;p1"/>
          <p:cNvSpPr txBox="1"/>
          <p:nvPr/>
        </p:nvSpPr>
        <p:spPr>
          <a:xfrm>
            <a:off x="1788229" y="107364"/>
            <a:ext cx="6567757" cy="1323439"/>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1" i="0" lang="en" sz="2800" u="none" cap="none" strike="noStrike">
                <a:solidFill>
                  <a:srgbClr val="FF0000"/>
                </a:solidFill>
                <a:latin typeface="Calibri"/>
                <a:ea typeface="Calibri"/>
                <a:cs typeface="Calibri"/>
                <a:sym typeface="Calibri"/>
              </a:rPr>
              <a:t> पाठ 9 चतुराई और विनम्रता</a:t>
            </a:r>
            <a:endParaRPr b="1" i="0" sz="3200" u="none" cap="none" strike="noStrike">
              <a:solidFill>
                <a:srgbClr val="FF0000"/>
              </a:solidFill>
              <a:latin typeface="Arial"/>
              <a:ea typeface="Arial"/>
              <a:cs typeface="Arial"/>
              <a:sym typeface="Arial"/>
            </a:endParaRPr>
          </a:p>
          <a:p>
            <a:pPr indent="0" lvl="0" marL="0" marR="0" rtl="0" algn="l">
              <a:lnSpc>
                <a:spcPct val="100000"/>
              </a:lnSpc>
              <a:spcBef>
                <a:spcPts val="0"/>
              </a:spcBef>
              <a:spcAft>
                <a:spcPts val="0"/>
              </a:spcAft>
              <a:buNone/>
            </a:pPr>
            <a:r>
              <a:rPr b="1" i="0" lang="en" sz="2400" u="none" cap="none" strike="noStrike">
                <a:solidFill>
                  <a:srgbClr val="000000"/>
                </a:solidFill>
                <a:latin typeface="Arial"/>
                <a:ea typeface="Arial"/>
                <a:cs typeface="Arial"/>
                <a:sym typeface="Arial"/>
              </a:rPr>
              <a:t>        प्रस्तावना, आदर्श पठन,नए शब्द</a:t>
            </a:r>
            <a:endParaRPr b="0" i="0" sz="36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None/>
            </a:pPr>
            <a:r>
              <a:t/>
            </a:r>
            <a:endParaRPr b="1" i="0" sz="2800" u="none" cap="none" strike="noStrike">
              <a:solidFill>
                <a:schemeClr val="dk1"/>
              </a:solidFill>
              <a:latin typeface="Calibri"/>
              <a:ea typeface="Calibri"/>
              <a:cs typeface="Calibri"/>
              <a:sym typeface="Calibri"/>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6" name="Shape 126"/>
        <p:cNvGrpSpPr/>
        <p:nvPr/>
      </p:nvGrpSpPr>
      <p:grpSpPr>
        <a:xfrm>
          <a:off x="0" y="0"/>
          <a:ext cx="0" cy="0"/>
          <a:chOff x="0" y="0"/>
          <a:chExt cx="0" cy="0"/>
        </a:xfrm>
      </p:grpSpPr>
      <p:sp>
        <p:nvSpPr>
          <p:cNvPr id="127" name="Google Shape;127;p26"/>
          <p:cNvSpPr txBox="1"/>
          <p:nvPr/>
        </p:nvSpPr>
        <p:spPr>
          <a:xfrm>
            <a:off x="3987666" y="704794"/>
            <a:ext cx="2613600" cy="40935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0" i="0" lang="en" sz="2000" u="none" cap="none" strike="noStrike">
                <a:solidFill>
                  <a:srgbClr val="000000"/>
                </a:solidFill>
                <a:latin typeface="Arial"/>
                <a:ea typeface="Arial"/>
                <a:cs typeface="Arial"/>
                <a:sym typeface="Arial"/>
              </a:rPr>
              <a:t>नए शब्द</a:t>
            </a:r>
            <a:endParaRPr/>
          </a:p>
          <a:p>
            <a:pPr indent="0" lvl="0" marL="0" marR="0" rtl="0" algn="l">
              <a:lnSpc>
                <a:spcPct val="100000"/>
              </a:lnSpc>
              <a:spcBef>
                <a:spcPts val="0"/>
              </a:spcBef>
              <a:spcAft>
                <a:spcPts val="0"/>
              </a:spcAft>
              <a:buNone/>
            </a:pPr>
            <a:r>
              <a:t/>
            </a:r>
            <a:endParaRPr b="0" i="0" sz="20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None/>
            </a:pPr>
            <a:r>
              <a:rPr b="0" i="0" lang="en" sz="2000" u="none" cap="none" strike="noStrike">
                <a:solidFill>
                  <a:srgbClr val="000000"/>
                </a:solidFill>
                <a:latin typeface="Arial"/>
                <a:ea typeface="Arial"/>
                <a:cs typeface="Arial"/>
                <a:sym typeface="Arial"/>
              </a:rPr>
              <a:t>डि</a:t>
            </a:r>
            <a:r>
              <a:rPr b="0" i="0" lang="en" sz="2000" u="none" cap="none" strike="noStrike">
                <a:solidFill>
                  <a:srgbClr val="000000"/>
                </a:solidFill>
                <a:latin typeface="Arial"/>
                <a:ea typeface="Arial"/>
                <a:cs typeface="Arial"/>
                <a:sym typeface="Arial"/>
              </a:rPr>
              <a:t>टहरी</a:t>
            </a:r>
            <a:endParaRPr b="0" i="0" sz="20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None/>
            </a:pPr>
            <a:r>
              <a:rPr b="0" i="0" lang="en" sz="2000" u="none" cap="none" strike="noStrike">
                <a:solidFill>
                  <a:srgbClr val="000000"/>
                </a:solidFill>
                <a:latin typeface="Arial"/>
                <a:ea typeface="Arial"/>
                <a:cs typeface="Arial"/>
                <a:sym typeface="Arial"/>
              </a:rPr>
              <a:t>सुरक्षित</a:t>
            </a:r>
            <a:endParaRPr b="0" i="0" sz="20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None/>
            </a:pPr>
            <a:r>
              <a:rPr b="0" i="0" lang="en" sz="2000" u="none" cap="none" strike="noStrike">
                <a:solidFill>
                  <a:srgbClr val="000000"/>
                </a:solidFill>
                <a:latin typeface="Arial"/>
                <a:ea typeface="Arial"/>
                <a:cs typeface="Arial"/>
                <a:sym typeface="Arial"/>
              </a:rPr>
              <a:t>हिम्मत</a:t>
            </a:r>
            <a:endParaRPr b="0" i="0" sz="20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None/>
            </a:pPr>
            <a:r>
              <a:rPr b="0" i="0" lang="en" sz="2000" u="none" cap="none" strike="noStrike">
                <a:solidFill>
                  <a:srgbClr val="000000"/>
                </a:solidFill>
                <a:latin typeface="Arial"/>
                <a:ea typeface="Arial"/>
                <a:cs typeface="Arial"/>
                <a:sym typeface="Arial"/>
              </a:rPr>
              <a:t>सबक</a:t>
            </a:r>
            <a:endParaRPr b="0" i="0" sz="20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None/>
            </a:pPr>
            <a:r>
              <a:rPr b="0" i="0" lang="en" sz="2000" u="none" cap="none" strike="noStrike">
                <a:solidFill>
                  <a:srgbClr val="000000"/>
                </a:solidFill>
                <a:latin typeface="Arial"/>
                <a:ea typeface="Arial"/>
                <a:cs typeface="Arial"/>
                <a:sym typeface="Arial"/>
              </a:rPr>
              <a:t>ज्वार</a:t>
            </a:r>
            <a:endParaRPr/>
          </a:p>
          <a:p>
            <a:pPr indent="0" lvl="0" marL="0" marR="0" rtl="0" algn="l">
              <a:lnSpc>
                <a:spcPct val="100000"/>
              </a:lnSpc>
              <a:spcBef>
                <a:spcPts val="0"/>
              </a:spcBef>
              <a:spcAft>
                <a:spcPts val="0"/>
              </a:spcAft>
              <a:buNone/>
            </a:pPr>
            <a:r>
              <a:rPr b="0" i="0" lang="en" sz="2000" u="none" cap="none" strike="noStrike">
                <a:solidFill>
                  <a:srgbClr val="000000"/>
                </a:solidFill>
                <a:latin typeface="Arial"/>
                <a:ea typeface="Arial"/>
                <a:cs typeface="Arial"/>
                <a:sym typeface="Arial"/>
              </a:rPr>
              <a:t>घमंड</a:t>
            </a:r>
            <a:endParaRPr b="0" i="0" sz="20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None/>
            </a:pPr>
            <a:r>
              <a:rPr b="0" i="0" lang="en" sz="2000" u="none" cap="none" strike="noStrike">
                <a:solidFill>
                  <a:srgbClr val="000000"/>
                </a:solidFill>
                <a:latin typeface="Arial"/>
                <a:ea typeface="Arial"/>
                <a:cs typeface="Arial"/>
                <a:sym typeface="Arial"/>
              </a:rPr>
              <a:t>दुष्ट</a:t>
            </a:r>
            <a:endParaRPr/>
          </a:p>
          <a:p>
            <a:pPr indent="0" lvl="0" marL="0" marR="0" rtl="0" algn="l">
              <a:lnSpc>
                <a:spcPct val="100000"/>
              </a:lnSpc>
              <a:spcBef>
                <a:spcPts val="0"/>
              </a:spcBef>
              <a:spcAft>
                <a:spcPts val="0"/>
              </a:spcAft>
              <a:buNone/>
            </a:pPr>
            <a:r>
              <a:rPr b="0" i="0" lang="en" sz="2000" u="none" cap="none" strike="noStrike">
                <a:solidFill>
                  <a:srgbClr val="000000"/>
                </a:solidFill>
                <a:latin typeface="Arial"/>
                <a:ea typeface="Arial"/>
                <a:cs typeface="Arial"/>
                <a:sym typeface="Arial"/>
              </a:rPr>
              <a:t>विशाल</a:t>
            </a:r>
            <a:endParaRPr/>
          </a:p>
          <a:p>
            <a:pPr indent="0" lvl="0" marL="0" marR="0" rtl="0" algn="l">
              <a:lnSpc>
                <a:spcPct val="100000"/>
              </a:lnSpc>
              <a:spcBef>
                <a:spcPts val="0"/>
              </a:spcBef>
              <a:spcAft>
                <a:spcPts val="0"/>
              </a:spcAft>
              <a:buNone/>
            </a:pPr>
            <a:r>
              <a:rPr b="0" i="0" lang="en" sz="2000" u="none" cap="none" strike="noStrike">
                <a:solidFill>
                  <a:srgbClr val="000000"/>
                </a:solidFill>
                <a:latin typeface="Arial"/>
                <a:ea typeface="Arial"/>
                <a:cs typeface="Arial"/>
                <a:sym typeface="Arial"/>
              </a:rPr>
              <a:t>तिनका</a:t>
            </a:r>
            <a:endParaRPr/>
          </a:p>
          <a:p>
            <a:pPr indent="0" lvl="0" marL="0" marR="0" rtl="0" algn="l">
              <a:lnSpc>
                <a:spcPct val="100000"/>
              </a:lnSpc>
              <a:spcBef>
                <a:spcPts val="0"/>
              </a:spcBef>
              <a:spcAft>
                <a:spcPts val="0"/>
              </a:spcAft>
              <a:buNone/>
            </a:pPr>
            <a:r>
              <a:rPr b="0" i="0" lang="en" sz="2000" u="none" cap="none" strike="noStrike">
                <a:solidFill>
                  <a:srgbClr val="000000"/>
                </a:solidFill>
                <a:latin typeface="Arial"/>
                <a:ea typeface="Arial"/>
                <a:cs typeface="Arial"/>
                <a:sym typeface="Arial"/>
              </a:rPr>
              <a:t>चतुराई</a:t>
            </a:r>
            <a:endParaRPr/>
          </a:p>
          <a:p>
            <a:pPr indent="0" lvl="0" marL="0" marR="0" rtl="0" algn="l">
              <a:lnSpc>
                <a:spcPct val="100000"/>
              </a:lnSpc>
              <a:spcBef>
                <a:spcPts val="0"/>
              </a:spcBef>
              <a:spcAft>
                <a:spcPts val="0"/>
              </a:spcAft>
              <a:buNone/>
            </a:pPr>
            <a:r>
              <a:rPr b="0" i="0" lang="en" sz="2000" u="none" cap="none" strike="noStrike">
                <a:solidFill>
                  <a:srgbClr val="000000"/>
                </a:solidFill>
                <a:latin typeface="Arial"/>
                <a:ea typeface="Arial"/>
                <a:cs typeface="Arial"/>
                <a:sym typeface="Arial"/>
              </a:rPr>
              <a:t>नम्रता</a:t>
            </a:r>
            <a:endParaRPr b="0" i="0" sz="2000" u="none" cap="none" strike="noStrike">
              <a:solidFill>
                <a:srgbClr val="000000"/>
              </a:solidFill>
              <a:latin typeface="Arial"/>
              <a:ea typeface="Arial"/>
              <a:cs typeface="Arial"/>
              <a:sym typeface="Arial"/>
            </a:endParaRPr>
          </a:p>
        </p:txBody>
      </p:sp>
      <p:pic>
        <p:nvPicPr>
          <p:cNvPr id="128" name="Google Shape;128;p26"/>
          <p:cNvPicPr preferRelativeResize="0"/>
          <p:nvPr/>
        </p:nvPicPr>
        <p:blipFill rotWithShape="1">
          <a:blip r:embed="rId3">
            <a:alphaModFix/>
          </a:blip>
          <a:srcRect b="0" l="0" r="0" t="0"/>
          <a:stretch/>
        </p:blipFill>
        <p:spPr>
          <a:xfrm>
            <a:off x="0" y="403968"/>
            <a:ext cx="3459916" cy="4335564"/>
          </a:xfrm>
          <a:prstGeom prst="rect">
            <a:avLst/>
          </a:prstGeom>
          <a:noFill/>
          <a:ln>
            <a:noFill/>
          </a:ln>
        </p:spPr>
      </p:pic>
      <p:pic>
        <p:nvPicPr>
          <p:cNvPr id="129" name="Google Shape;129;p26"/>
          <p:cNvPicPr preferRelativeResize="0"/>
          <p:nvPr/>
        </p:nvPicPr>
        <p:blipFill rotWithShape="1">
          <a:blip r:embed="rId4">
            <a:alphaModFix/>
          </a:blip>
          <a:srcRect b="0" l="0" r="0" t="0"/>
          <a:stretch/>
        </p:blipFill>
        <p:spPr>
          <a:xfrm>
            <a:off x="5115587" y="403968"/>
            <a:ext cx="3785534" cy="4530433"/>
          </a:xfrm>
          <a:prstGeom prst="rect">
            <a:avLst/>
          </a:prstGeom>
          <a:noFill/>
          <a:ln>
            <a:noFill/>
          </a:ln>
        </p:spPr>
      </p:pic>
      <p:pic>
        <p:nvPicPr>
          <p:cNvPr id="130" name="Google Shape;130;p26"/>
          <p:cNvPicPr preferRelativeResize="0"/>
          <p:nvPr/>
        </p:nvPicPr>
        <p:blipFill rotWithShape="1">
          <a:blip r:embed="rId5">
            <a:alphaModFix/>
          </a:blip>
          <a:srcRect b="0" l="0" r="0" t="0"/>
          <a:stretch/>
        </p:blipFill>
        <p:spPr>
          <a:xfrm>
            <a:off x="7221317" y="254895"/>
            <a:ext cx="1479629" cy="484599"/>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4" name="Shape 134"/>
        <p:cNvGrpSpPr/>
        <p:nvPr/>
      </p:nvGrpSpPr>
      <p:grpSpPr>
        <a:xfrm>
          <a:off x="0" y="0"/>
          <a:ext cx="0" cy="0"/>
          <a:chOff x="0" y="0"/>
          <a:chExt cx="0" cy="0"/>
        </a:xfrm>
      </p:grpSpPr>
      <p:sp>
        <p:nvSpPr>
          <p:cNvPr id="135" name="Google Shape;135;p27"/>
          <p:cNvSpPr txBox="1"/>
          <p:nvPr/>
        </p:nvSpPr>
        <p:spPr>
          <a:xfrm>
            <a:off x="3658488" y="1656738"/>
            <a:ext cx="3120775" cy="1138773"/>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1" i="0" lang="en" sz="2800" u="none" cap="none" strike="noStrike">
                <a:solidFill>
                  <a:srgbClr val="000000"/>
                </a:solidFill>
                <a:latin typeface="Arial"/>
                <a:ea typeface="Arial"/>
                <a:cs typeface="Arial"/>
                <a:sym typeface="Arial"/>
              </a:rPr>
              <a:t>गृहकार्य</a:t>
            </a:r>
            <a:endParaRPr/>
          </a:p>
          <a:p>
            <a:pPr indent="0" lvl="0" marL="0" marR="0" rtl="0" algn="l">
              <a:lnSpc>
                <a:spcPct val="100000"/>
              </a:lnSpc>
              <a:spcBef>
                <a:spcPts val="0"/>
              </a:spcBef>
              <a:spcAft>
                <a:spcPts val="0"/>
              </a:spcAft>
              <a:buNone/>
            </a:pPr>
            <a:r>
              <a:t/>
            </a:r>
            <a:endParaRPr b="1" i="0" sz="20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None/>
            </a:pPr>
            <a:r>
              <a:t/>
            </a:r>
            <a:endParaRPr b="1" i="0" sz="2000" u="none" cap="none" strike="noStrike">
              <a:solidFill>
                <a:srgbClr val="000000"/>
              </a:solidFill>
              <a:latin typeface="Arial"/>
              <a:ea typeface="Arial"/>
              <a:cs typeface="Arial"/>
              <a:sym typeface="Arial"/>
            </a:endParaRPr>
          </a:p>
        </p:txBody>
      </p:sp>
      <p:pic>
        <p:nvPicPr>
          <p:cNvPr id="136" name="Google Shape;136;p27"/>
          <p:cNvPicPr preferRelativeResize="0"/>
          <p:nvPr/>
        </p:nvPicPr>
        <p:blipFill rotWithShape="1">
          <a:blip r:embed="rId3">
            <a:alphaModFix/>
          </a:blip>
          <a:srcRect b="0" l="0" r="0" t="0"/>
          <a:stretch/>
        </p:blipFill>
        <p:spPr>
          <a:xfrm>
            <a:off x="7221317" y="254895"/>
            <a:ext cx="1479629" cy="484599"/>
          </a:xfrm>
          <a:prstGeom prst="rect">
            <a:avLst/>
          </a:prstGeom>
          <a:noFill/>
          <a:ln>
            <a:noFill/>
          </a:ln>
        </p:spPr>
      </p:pic>
      <p:sp>
        <p:nvSpPr>
          <p:cNvPr id="137" name="Google Shape;137;p27"/>
          <p:cNvSpPr txBox="1"/>
          <p:nvPr/>
        </p:nvSpPr>
        <p:spPr>
          <a:xfrm>
            <a:off x="2357030" y="2585735"/>
            <a:ext cx="4572888" cy="461665"/>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0" i="0" lang="en" sz="2400" u="none" cap="none" strike="noStrike">
                <a:solidFill>
                  <a:srgbClr val="000000"/>
                </a:solidFill>
                <a:latin typeface="Calibri"/>
                <a:ea typeface="Calibri"/>
                <a:cs typeface="Calibri"/>
                <a:sym typeface="Calibri"/>
              </a:rPr>
              <a:t>कठिन शब्दों को रेखांकित करें।</a:t>
            </a:r>
            <a:endParaRPr b="1" i="0" sz="2400" u="none" cap="none" strike="noStrike">
              <a:solidFill>
                <a:srgbClr val="000000"/>
              </a:solidFill>
              <a:latin typeface="Arial"/>
              <a:ea typeface="Arial"/>
              <a:cs typeface="Arial"/>
              <a:sym typeface="Arial"/>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1" name="Shape 141"/>
        <p:cNvGrpSpPr/>
        <p:nvPr/>
      </p:nvGrpSpPr>
      <p:grpSpPr>
        <a:xfrm>
          <a:off x="0" y="0"/>
          <a:ext cx="0" cy="0"/>
          <a:chOff x="0" y="0"/>
          <a:chExt cx="0" cy="0"/>
        </a:xfrm>
      </p:grpSpPr>
      <p:sp>
        <p:nvSpPr>
          <p:cNvPr id="142" name="Google Shape;142;p28"/>
          <p:cNvSpPr txBox="1"/>
          <p:nvPr/>
        </p:nvSpPr>
        <p:spPr>
          <a:xfrm>
            <a:off x="2950827" y="1546714"/>
            <a:ext cx="8688300" cy="990661"/>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2200"/>
              <a:buFont typeface="Arial"/>
              <a:buNone/>
            </a:pPr>
            <a:r>
              <a:rPr b="1" i="0" lang="en" sz="2000" u="none" cap="none" strike="noStrike">
                <a:solidFill>
                  <a:srgbClr val="C00000"/>
                </a:solidFill>
                <a:latin typeface="Arial"/>
                <a:ea typeface="Arial"/>
                <a:cs typeface="Arial"/>
                <a:sym typeface="Arial"/>
              </a:rPr>
              <a:t>शिक्षण प्रतिफल</a:t>
            </a:r>
            <a:endParaRPr b="1" i="0" sz="2000" u="none" cap="none" strike="noStrike">
              <a:solidFill>
                <a:srgbClr val="C00000"/>
              </a:solidFill>
              <a:latin typeface="Arial"/>
              <a:ea typeface="Arial"/>
              <a:cs typeface="Arial"/>
              <a:sym typeface="Arial"/>
            </a:endParaRPr>
          </a:p>
        </p:txBody>
      </p:sp>
      <p:sp>
        <p:nvSpPr>
          <p:cNvPr id="143" name="Google Shape;143;p28"/>
          <p:cNvSpPr txBox="1"/>
          <p:nvPr/>
        </p:nvSpPr>
        <p:spPr>
          <a:xfrm>
            <a:off x="2445950" y="2395064"/>
            <a:ext cx="5187395" cy="830997"/>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1" i="0" lang="en" sz="2400" u="none" cap="none" strike="noStrike">
                <a:solidFill>
                  <a:srgbClr val="000000"/>
                </a:solidFill>
                <a:latin typeface="Arial"/>
                <a:ea typeface="Arial"/>
                <a:cs typeface="Arial"/>
                <a:sym typeface="Arial"/>
              </a:rPr>
              <a:t> बच्चे सही उच्चारण, विषय वस्तु और नए शब्दों की जानकारी लिये।</a:t>
            </a:r>
            <a:endParaRPr/>
          </a:p>
        </p:txBody>
      </p:sp>
      <p:pic>
        <p:nvPicPr>
          <p:cNvPr id="144" name="Google Shape;144;p28"/>
          <p:cNvPicPr preferRelativeResize="0"/>
          <p:nvPr/>
        </p:nvPicPr>
        <p:blipFill rotWithShape="1">
          <a:blip r:embed="rId3">
            <a:alphaModFix/>
          </a:blip>
          <a:srcRect b="0" l="0" r="0" t="0"/>
          <a:stretch/>
        </p:blipFill>
        <p:spPr>
          <a:xfrm>
            <a:off x="7221317" y="254895"/>
            <a:ext cx="1479629" cy="484599"/>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8" name="Shape 148"/>
        <p:cNvGrpSpPr/>
        <p:nvPr/>
      </p:nvGrpSpPr>
      <p:grpSpPr>
        <a:xfrm>
          <a:off x="0" y="0"/>
          <a:ext cx="0" cy="0"/>
          <a:chOff x="0" y="0"/>
          <a:chExt cx="0" cy="0"/>
        </a:xfrm>
      </p:grpSpPr>
      <p:sp>
        <p:nvSpPr>
          <p:cNvPr id="149" name="Google Shape;149;p6"/>
          <p:cNvSpPr txBox="1"/>
          <p:nvPr/>
        </p:nvSpPr>
        <p:spPr>
          <a:xfrm>
            <a:off x="621425" y="743500"/>
            <a:ext cx="7801200" cy="3562200"/>
          </a:xfrm>
          <a:prstGeom prst="rect">
            <a:avLst/>
          </a:prstGeom>
          <a:noFill/>
          <a:ln>
            <a:noFill/>
          </a:ln>
        </p:spPr>
        <p:txBody>
          <a:bodyPr anchorCtr="0" anchor="ctr" bIns="91425" lIns="91425" spcFirstLastPara="1" rIns="91425" wrap="square" tIns="91425">
            <a:noAutofit/>
          </a:bodyPr>
          <a:lstStyle/>
          <a:p>
            <a:pPr indent="0" lvl="0" marL="457200" marR="0" rtl="0" algn="ctr">
              <a:lnSpc>
                <a:spcPct val="115000"/>
              </a:lnSpc>
              <a:spcBef>
                <a:spcPts val="0"/>
              </a:spcBef>
              <a:spcAft>
                <a:spcPts val="0"/>
              </a:spcAft>
              <a:buClr>
                <a:srgbClr val="000000"/>
              </a:buClr>
              <a:buSzPts val="4000"/>
              <a:buFont typeface="Arial"/>
              <a:buNone/>
            </a:pPr>
            <a:r>
              <a:rPr b="1" i="0" lang="en" sz="4000" u="none" cap="none" strike="noStrike">
                <a:solidFill>
                  <a:srgbClr val="000000"/>
                </a:solidFill>
                <a:latin typeface="Arial"/>
                <a:ea typeface="Arial"/>
                <a:cs typeface="Arial"/>
                <a:sym typeface="Arial"/>
              </a:rPr>
              <a:t>THANKING YOU</a:t>
            </a:r>
            <a:endParaRPr b="1" i="0" sz="4000" u="none" cap="none" strike="noStrike">
              <a:solidFill>
                <a:srgbClr val="000000"/>
              </a:solidFill>
              <a:latin typeface="Arial"/>
              <a:ea typeface="Arial"/>
              <a:cs typeface="Arial"/>
              <a:sym typeface="Arial"/>
            </a:endParaRPr>
          </a:p>
          <a:p>
            <a:pPr indent="0" lvl="0" marL="457200" marR="0" rtl="0" algn="ctr">
              <a:lnSpc>
                <a:spcPct val="115000"/>
              </a:lnSpc>
              <a:spcBef>
                <a:spcPts val="0"/>
              </a:spcBef>
              <a:spcAft>
                <a:spcPts val="0"/>
              </a:spcAft>
              <a:buClr>
                <a:srgbClr val="000000"/>
              </a:buClr>
              <a:buSzPts val="4000"/>
              <a:buFont typeface="Arial"/>
              <a:buNone/>
            </a:pPr>
            <a:r>
              <a:rPr b="1" i="0" lang="en" sz="4000" u="none" cap="none" strike="noStrike">
                <a:solidFill>
                  <a:srgbClr val="FF0000"/>
                </a:solidFill>
                <a:latin typeface="Arial"/>
                <a:ea typeface="Arial"/>
                <a:cs typeface="Arial"/>
                <a:sym typeface="Arial"/>
              </a:rPr>
              <a:t>ODM EDUCATIONAL GROUP</a:t>
            </a:r>
            <a:endParaRPr b="1" i="0" sz="4000" u="none" cap="none" strike="noStrike">
              <a:solidFill>
                <a:srgbClr val="FF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pic>
        <p:nvPicPr>
          <p:cNvPr id="150" name="Google Shape;150;p6"/>
          <p:cNvPicPr preferRelativeResize="0"/>
          <p:nvPr/>
        </p:nvPicPr>
        <p:blipFill rotWithShape="1">
          <a:blip r:embed="rId3">
            <a:alphaModFix/>
          </a:blip>
          <a:srcRect b="0" l="0" r="0" t="0"/>
          <a:stretch/>
        </p:blipFill>
        <p:spPr>
          <a:xfrm>
            <a:off x="7221317" y="254895"/>
            <a:ext cx="1479629" cy="484599"/>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2" name="Shape 62"/>
        <p:cNvGrpSpPr/>
        <p:nvPr/>
      </p:nvGrpSpPr>
      <p:grpSpPr>
        <a:xfrm>
          <a:off x="0" y="0"/>
          <a:ext cx="0" cy="0"/>
          <a:chOff x="0" y="0"/>
          <a:chExt cx="0" cy="0"/>
        </a:xfrm>
      </p:grpSpPr>
      <p:sp>
        <p:nvSpPr>
          <p:cNvPr id="63" name="Google Shape;63;p2"/>
          <p:cNvSpPr txBox="1"/>
          <p:nvPr/>
        </p:nvSpPr>
        <p:spPr>
          <a:xfrm>
            <a:off x="1097823" y="1742059"/>
            <a:ext cx="4384060" cy="369332"/>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t/>
            </a:r>
            <a:endParaRPr b="1" i="0" sz="1800" u="none" cap="none" strike="noStrike">
              <a:solidFill>
                <a:srgbClr val="000000"/>
              </a:solidFill>
              <a:latin typeface="Arial"/>
              <a:ea typeface="Arial"/>
              <a:cs typeface="Arial"/>
              <a:sym typeface="Arial"/>
            </a:endParaRPr>
          </a:p>
        </p:txBody>
      </p:sp>
      <p:pic>
        <p:nvPicPr>
          <p:cNvPr id="64" name="Google Shape;64;p2"/>
          <p:cNvPicPr preferRelativeResize="0"/>
          <p:nvPr/>
        </p:nvPicPr>
        <p:blipFill rotWithShape="1">
          <a:blip r:embed="rId3">
            <a:alphaModFix/>
          </a:blip>
          <a:srcRect b="0" l="0" r="0" t="0"/>
          <a:stretch/>
        </p:blipFill>
        <p:spPr>
          <a:xfrm>
            <a:off x="6738910" y="569920"/>
            <a:ext cx="1446029" cy="343678"/>
          </a:xfrm>
          <a:prstGeom prst="rect">
            <a:avLst/>
          </a:prstGeom>
          <a:noFill/>
          <a:ln>
            <a:noFill/>
          </a:ln>
        </p:spPr>
      </p:pic>
      <p:sp>
        <p:nvSpPr>
          <p:cNvPr id="65" name="Google Shape;65;p2"/>
          <p:cNvSpPr txBox="1"/>
          <p:nvPr/>
        </p:nvSpPr>
        <p:spPr>
          <a:xfrm>
            <a:off x="3658488" y="1656738"/>
            <a:ext cx="3080421" cy="461665"/>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1" i="0" lang="en" sz="2400" u="none" cap="none" strike="noStrike">
                <a:solidFill>
                  <a:srgbClr val="FF0000"/>
                </a:solidFill>
                <a:latin typeface="Arial"/>
                <a:ea typeface="Arial"/>
                <a:cs typeface="Arial"/>
                <a:sym typeface="Arial"/>
              </a:rPr>
              <a:t>शिक्षण उद्देश्य</a:t>
            </a:r>
            <a:endParaRPr b="1" i="0" sz="2400" u="none" cap="none" strike="noStrike">
              <a:solidFill>
                <a:srgbClr val="FF0000"/>
              </a:solidFill>
              <a:latin typeface="Arial"/>
              <a:ea typeface="Arial"/>
              <a:cs typeface="Arial"/>
              <a:sym typeface="Arial"/>
            </a:endParaRPr>
          </a:p>
        </p:txBody>
      </p:sp>
      <p:sp>
        <p:nvSpPr>
          <p:cNvPr id="66" name="Google Shape;66;p2"/>
          <p:cNvSpPr txBox="1"/>
          <p:nvPr/>
        </p:nvSpPr>
        <p:spPr>
          <a:xfrm>
            <a:off x="3658489" y="1656738"/>
            <a:ext cx="1828800" cy="18288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67" name="Google Shape;67;p2"/>
          <p:cNvSpPr txBox="1"/>
          <p:nvPr/>
        </p:nvSpPr>
        <p:spPr>
          <a:xfrm>
            <a:off x="3658489" y="1656738"/>
            <a:ext cx="1828800" cy="40011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t/>
            </a:r>
            <a:endParaRPr b="0" i="0" sz="2000" u="none" cap="none" strike="noStrike">
              <a:solidFill>
                <a:srgbClr val="000000"/>
              </a:solidFill>
              <a:latin typeface="Arial"/>
              <a:ea typeface="Arial"/>
              <a:cs typeface="Arial"/>
              <a:sym typeface="Arial"/>
            </a:endParaRPr>
          </a:p>
        </p:txBody>
      </p:sp>
      <p:sp>
        <p:nvSpPr>
          <p:cNvPr id="68" name="Google Shape;68;p2"/>
          <p:cNvSpPr txBox="1"/>
          <p:nvPr/>
        </p:nvSpPr>
        <p:spPr>
          <a:xfrm>
            <a:off x="1621703" y="2474522"/>
            <a:ext cx="6669995" cy="1631216"/>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br>
              <a:rPr b="0" i="0" lang="en" sz="2000" u="none" cap="none" strike="noStrike">
                <a:solidFill>
                  <a:srgbClr val="000000"/>
                </a:solidFill>
                <a:latin typeface="Arial"/>
                <a:ea typeface="Arial"/>
                <a:cs typeface="Arial"/>
                <a:sym typeface="Arial"/>
              </a:rPr>
            </a:br>
            <a:r>
              <a:rPr b="0" i="0" lang="en" sz="2000" u="none" cap="none" strike="noStrike">
                <a:solidFill>
                  <a:srgbClr val="000000"/>
                </a:solidFill>
                <a:latin typeface="Arial"/>
                <a:ea typeface="Arial"/>
                <a:cs typeface="Arial"/>
                <a:sym typeface="Arial"/>
              </a:rPr>
              <a:t>शब्द भंडार वृद्धि करना ।</a:t>
            </a:r>
            <a:endParaRPr/>
          </a:p>
          <a:p>
            <a:pPr indent="0" lvl="0" marL="0" marR="0" rtl="0" algn="l">
              <a:lnSpc>
                <a:spcPct val="100000"/>
              </a:lnSpc>
              <a:spcBef>
                <a:spcPts val="0"/>
              </a:spcBef>
              <a:spcAft>
                <a:spcPts val="0"/>
              </a:spcAft>
              <a:buNone/>
            </a:pPr>
            <a:r>
              <a:rPr b="0" i="0" lang="en" sz="2000" u="none" cap="none" strike="noStrike">
                <a:solidFill>
                  <a:srgbClr val="000000"/>
                </a:solidFill>
                <a:latin typeface="Arial"/>
                <a:ea typeface="Arial"/>
                <a:cs typeface="Arial"/>
                <a:sym typeface="Arial"/>
              </a:rPr>
              <a:t>रचनात्मक शक्ति का विकास करना।</a:t>
            </a:r>
            <a:endParaRPr/>
          </a:p>
          <a:p>
            <a:pPr indent="0" lvl="0" marL="0" marR="0" rtl="0" algn="l">
              <a:lnSpc>
                <a:spcPct val="100000"/>
              </a:lnSpc>
              <a:spcBef>
                <a:spcPts val="0"/>
              </a:spcBef>
              <a:spcAft>
                <a:spcPts val="0"/>
              </a:spcAft>
              <a:buNone/>
            </a:pPr>
            <a:r>
              <a:rPr b="0" i="0" lang="en" sz="2000" u="none" cap="none" strike="noStrike">
                <a:solidFill>
                  <a:srgbClr val="000000"/>
                </a:solidFill>
                <a:latin typeface="Arial"/>
                <a:ea typeface="Arial"/>
                <a:cs typeface="Arial"/>
                <a:sym typeface="Arial"/>
              </a:rPr>
              <a:t>पाठ संबंधित विषयवस्तु की जानकारी लेना।</a:t>
            </a:r>
            <a:endParaRPr/>
          </a:p>
          <a:p>
            <a:pPr indent="0" lvl="0" marL="0" marR="0" rtl="0" algn="l">
              <a:lnSpc>
                <a:spcPct val="100000"/>
              </a:lnSpc>
              <a:spcBef>
                <a:spcPts val="0"/>
              </a:spcBef>
              <a:spcAft>
                <a:spcPts val="0"/>
              </a:spcAft>
              <a:buNone/>
            </a:pPr>
            <a:r>
              <a:rPr b="0" i="0" lang="en" sz="2000" u="none" cap="none" strike="noStrike">
                <a:solidFill>
                  <a:srgbClr val="000000"/>
                </a:solidFill>
                <a:latin typeface="Arial"/>
                <a:ea typeface="Arial"/>
                <a:cs typeface="Arial"/>
                <a:sym typeface="Arial"/>
              </a:rPr>
              <a:t>नए शब्दों की जानकारी लेना।</a:t>
            </a:r>
            <a:endParaRPr b="0" i="0" sz="2000" u="none" cap="none" strike="noStrike">
              <a:solidFill>
                <a:srgbClr val="000000"/>
              </a:solidFill>
              <a:latin typeface="Arial"/>
              <a:ea typeface="Arial"/>
              <a:cs typeface="Arial"/>
              <a:sym typeface="Arial"/>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2" name="Shape 72"/>
        <p:cNvGrpSpPr/>
        <p:nvPr/>
      </p:nvGrpSpPr>
      <p:grpSpPr>
        <a:xfrm>
          <a:off x="0" y="0"/>
          <a:ext cx="0" cy="0"/>
          <a:chOff x="0" y="0"/>
          <a:chExt cx="0" cy="0"/>
        </a:xfrm>
      </p:grpSpPr>
      <p:sp>
        <p:nvSpPr>
          <p:cNvPr id="73" name="Google Shape;73;p19"/>
          <p:cNvSpPr txBox="1"/>
          <p:nvPr>
            <p:ph type="title"/>
          </p:nvPr>
        </p:nvSpPr>
        <p:spPr>
          <a:xfrm>
            <a:off x="311700" y="2150850"/>
            <a:ext cx="8520600" cy="841800"/>
          </a:xfrm>
          <a:prstGeom prst="rect">
            <a:avLst/>
          </a:prstGeom>
          <a:noFill/>
          <a:ln>
            <a:noFill/>
          </a:ln>
        </p:spPr>
        <p:txBody>
          <a:bodyPr anchorCtr="0" anchor="ctr" bIns="91425" lIns="91425" spcFirstLastPara="1" rIns="91425" wrap="square" tIns="91425">
            <a:noAutofit/>
          </a:bodyPr>
          <a:lstStyle/>
          <a:p>
            <a:pPr indent="0" lvl="0" marL="0" rtl="0" algn="ctr">
              <a:lnSpc>
                <a:spcPct val="100000"/>
              </a:lnSpc>
              <a:spcBef>
                <a:spcPts val="0"/>
              </a:spcBef>
              <a:spcAft>
                <a:spcPts val="0"/>
              </a:spcAft>
              <a:buSzPts val="3600"/>
              <a:buNone/>
            </a:pPr>
            <a:r>
              <a:t/>
            </a:r>
            <a:endParaRPr/>
          </a:p>
        </p:txBody>
      </p:sp>
      <p:pic>
        <p:nvPicPr>
          <p:cNvPr id="74" name="Google Shape;74;p19"/>
          <p:cNvPicPr preferRelativeResize="0"/>
          <p:nvPr/>
        </p:nvPicPr>
        <p:blipFill rotWithShape="1">
          <a:blip r:embed="rId3">
            <a:alphaModFix/>
          </a:blip>
          <a:srcRect b="0" l="0" r="0" t="0"/>
          <a:stretch/>
        </p:blipFill>
        <p:spPr>
          <a:xfrm>
            <a:off x="311699" y="311384"/>
            <a:ext cx="8520599" cy="4635166"/>
          </a:xfrm>
          <a:prstGeom prst="rect">
            <a:avLst/>
          </a:prstGeom>
          <a:noFill/>
          <a:ln>
            <a:noFill/>
          </a:ln>
        </p:spPr>
      </p:pic>
      <p:sp>
        <p:nvSpPr>
          <p:cNvPr id="75" name="Google Shape;75;p19"/>
          <p:cNvSpPr txBox="1"/>
          <p:nvPr/>
        </p:nvSpPr>
        <p:spPr>
          <a:xfrm>
            <a:off x="3658489" y="1656738"/>
            <a:ext cx="1828800" cy="707886"/>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1" i="0" lang="en" sz="4000" u="none" cap="none" strike="noStrike">
                <a:solidFill>
                  <a:srgbClr val="C00000"/>
                </a:solidFill>
                <a:latin typeface="Arial"/>
                <a:ea typeface="Arial"/>
                <a:cs typeface="Arial"/>
                <a:sym typeface="Arial"/>
              </a:rPr>
              <a:t>पाठ 9</a:t>
            </a:r>
            <a:endParaRPr b="1" i="0" sz="4000" u="none" cap="none" strike="noStrike">
              <a:solidFill>
                <a:srgbClr val="C00000"/>
              </a:solidFill>
              <a:latin typeface="Arial"/>
              <a:ea typeface="Arial"/>
              <a:cs typeface="Arial"/>
              <a:sym typeface="Arial"/>
            </a:endParaRPr>
          </a:p>
        </p:txBody>
      </p:sp>
      <p:pic>
        <p:nvPicPr>
          <p:cNvPr id="76" name="Google Shape;76;p19"/>
          <p:cNvPicPr preferRelativeResize="0"/>
          <p:nvPr/>
        </p:nvPicPr>
        <p:blipFill rotWithShape="1">
          <a:blip r:embed="rId4">
            <a:alphaModFix/>
          </a:blip>
          <a:srcRect b="0" l="0" r="0" t="0"/>
          <a:stretch/>
        </p:blipFill>
        <p:spPr>
          <a:xfrm>
            <a:off x="7221317" y="254895"/>
            <a:ext cx="1479629" cy="484599"/>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0" name="Shape 80"/>
        <p:cNvGrpSpPr/>
        <p:nvPr/>
      </p:nvGrpSpPr>
      <p:grpSpPr>
        <a:xfrm>
          <a:off x="0" y="0"/>
          <a:ext cx="0" cy="0"/>
          <a:chOff x="0" y="0"/>
          <a:chExt cx="0" cy="0"/>
        </a:xfrm>
      </p:grpSpPr>
      <p:pic>
        <p:nvPicPr>
          <p:cNvPr id="81" name="Google Shape;81;p20"/>
          <p:cNvPicPr preferRelativeResize="0"/>
          <p:nvPr/>
        </p:nvPicPr>
        <p:blipFill rotWithShape="1">
          <a:blip r:embed="rId3">
            <a:alphaModFix/>
          </a:blip>
          <a:srcRect b="0" l="0" r="0" t="0"/>
          <a:stretch/>
        </p:blipFill>
        <p:spPr>
          <a:xfrm>
            <a:off x="7588862" y="375270"/>
            <a:ext cx="1112084" cy="364223"/>
          </a:xfrm>
          <a:prstGeom prst="rect">
            <a:avLst/>
          </a:prstGeom>
          <a:noFill/>
          <a:ln>
            <a:noFill/>
          </a:ln>
        </p:spPr>
      </p:pic>
      <p:sp>
        <p:nvSpPr>
          <p:cNvPr id="82" name="Google Shape;82;p20"/>
          <p:cNvSpPr txBox="1"/>
          <p:nvPr/>
        </p:nvSpPr>
        <p:spPr>
          <a:xfrm>
            <a:off x="3658489" y="1656738"/>
            <a:ext cx="1828800" cy="40011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t/>
            </a:r>
            <a:endParaRPr b="1" i="0" sz="2000" u="none" cap="none" strike="noStrike">
              <a:solidFill>
                <a:srgbClr val="000000"/>
              </a:solidFill>
              <a:latin typeface="Arial"/>
              <a:ea typeface="Arial"/>
              <a:cs typeface="Arial"/>
              <a:sym typeface="Arial"/>
            </a:endParaRPr>
          </a:p>
        </p:txBody>
      </p:sp>
      <p:sp>
        <p:nvSpPr>
          <p:cNvPr id="83" name="Google Shape;83;p20"/>
          <p:cNvSpPr txBox="1"/>
          <p:nvPr/>
        </p:nvSpPr>
        <p:spPr>
          <a:xfrm>
            <a:off x="3658489" y="1656738"/>
            <a:ext cx="1828800" cy="40011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t/>
            </a:r>
            <a:endParaRPr b="0" i="0" sz="2000" u="none" cap="none" strike="noStrike">
              <a:solidFill>
                <a:srgbClr val="000000"/>
              </a:solidFill>
              <a:latin typeface="Arial"/>
              <a:ea typeface="Arial"/>
              <a:cs typeface="Arial"/>
              <a:sym typeface="Arial"/>
            </a:endParaRPr>
          </a:p>
        </p:txBody>
      </p:sp>
      <p:sp>
        <p:nvSpPr>
          <p:cNvPr id="84" name="Google Shape;84;p20"/>
          <p:cNvSpPr txBox="1"/>
          <p:nvPr/>
        </p:nvSpPr>
        <p:spPr>
          <a:xfrm>
            <a:off x="4128233" y="1756142"/>
            <a:ext cx="5015767" cy="1631216"/>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0" i="0" lang="en" sz="2000" u="none" cap="none" strike="noStrike">
                <a:solidFill>
                  <a:srgbClr val="000000"/>
                </a:solidFill>
                <a:latin typeface="Arial"/>
                <a:ea typeface="Arial"/>
                <a:cs typeface="Arial"/>
                <a:sym typeface="Arial"/>
              </a:rPr>
              <a:t>चितन-मनन</a:t>
            </a:r>
            <a:endParaRPr b="0" i="0" sz="20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None/>
            </a:pPr>
            <a:r>
              <a:t/>
            </a:r>
            <a:endParaRPr b="0" i="0" sz="20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None/>
            </a:pPr>
            <a:r>
              <a:rPr b="0" i="0" lang="en" sz="2000" u="none" cap="none" strike="noStrike">
                <a:solidFill>
                  <a:srgbClr val="000000"/>
                </a:solidFill>
                <a:latin typeface="Arial"/>
                <a:ea typeface="Arial"/>
                <a:cs typeface="Arial"/>
                <a:sym typeface="Arial"/>
              </a:rPr>
              <a:t>हर प्राणी को अहंकार का त्याग करना चाहिए। अहंकार से ही शत्रु बन जाते हैं। मधुर वाणी से स्वयं तथा दूसरों को भी प्रसन्नता मिलती है।</a:t>
            </a:r>
            <a:endParaRPr b="0" i="0" sz="2000" u="none" cap="none" strike="noStrike">
              <a:solidFill>
                <a:srgbClr val="000000"/>
              </a:solidFill>
              <a:latin typeface="Arial"/>
              <a:ea typeface="Arial"/>
              <a:cs typeface="Arial"/>
              <a:sym typeface="Arial"/>
            </a:endParaRPr>
          </a:p>
        </p:txBody>
      </p:sp>
      <p:pic>
        <p:nvPicPr>
          <p:cNvPr id="85" name="Google Shape;85;p20"/>
          <p:cNvPicPr preferRelativeResize="0"/>
          <p:nvPr/>
        </p:nvPicPr>
        <p:blipFill rotWithShape="1">
          <a:blip r:embed="rId4">
            <a:alphaModFix/>
          </a:blip>
          <a:srcRect b="0" l="0" r="0" t="0"/>
          <a:stretch/>
        </p:blipFill>
        <p:spPr>
          <a:xfrm>
            <a:off x="195727" y="807995"/>
            <a:ext cx="3727706" cy="4064000"/>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9" name="Shape 89"/>
        <p:cNvGrpSpPr/>
        <p:nvPr/>
      </p:nvGrpSpPr>
      <p:grpSpPr>
        <a:xfrm>
          <a:off x="0" y="0"/>
          <a:ext cx="0" cy="0"/>
          <a:chOff x="0" y="0"/>
          <a:chExt cx="0" cy="0"/>
        </a:xfrm>
      </p:grpSpPr>
      <p:pic>
        <p:nvPicPr>
          <p:cNvPr id="90" name="Google Shape;90;p21"/>
          <p:cNvPicPr preferRelativeResize="0"/>
          <p:nvPr/>
        </p:nvPicPr>
        <p:blipFill rotWithShape="1">
          <a:blip r:embed="rId3">
            <a:alphaModFix/>
          </a:blip>
          <a:srcRect b="0" l="0" r="0" t="0"/>
          <a:stretch/>
        </p:blipFill>
        <p:spPr>
          <a:xfrm>
            <a:off x="7221317" y="254895"/>
            <a:ext cx="1479629" cy="484599"/>
          </a:xfrm>
          <a:prstGeom prst="rect">
            <a:avLst/>
          </a:prstGeom>
          <a:noFill/>
          <a:ln>
            <a:noFill/>
          </a:ln>
        </p:spPr>
      </p:pic>
      <p:sp>
        <p:nvSpPr>
          <p:cNvPr id="91" name="Google Shape;91;p21"/>
          <p:cNvSpPr txBox="1"/>
          <p:nvPr/>
        </p:nvSpPr>
        <p:spPr>
          <a:xfrm>
            <a:off x="4269134" y="893004"/>
            <a:ext cx="4431812" cy="3477875"/>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0" i="0" lang="en" sz="2000" u="none" cap="none" strike="noStrike">
                <a:solidFill>
                  <a:srgbClr val="000000"/>
                </a:solidFill>
                <a:latin typeface="Arial"/>
                <a:ea typeface="Arial"/>
                <a:cs typeface="Arial"/>
                <a:sym typeface="Arial"/>
              </a:rPr>
              <a:t>समुद्र के किनारे एक टिटहरी अपने पति के साथ रहती थी। जब उसके अंडे देने का समय आया तो उसने अपने पति से कहा, "आप कोई सुरक्षित स्थान खोजिए, जहाँ पर मेंअंडे दे सकूँ।"घमंडी पति ने कहा, "तुम यही समुद्र के किनारे अंडे दो समुद्र में हमारे अंडे वहा ले जाने की हिम्मत नहीं है।" यह बात समुद्र ने सुन ली। उसने सोचा, "इस छोटे से पक्षी की यह हिम्मत कि वह मुझे कुछ समझता ही नहीं।"उसने टिटहरी के पति को सबक सिखाने का फ़ैसला किया।</a:t>
            </a:r>
            <a:endParaRPr b="0" i="0" sz="2000" u="none" cap="none" strike="noStrike">
              <a:solidFill>
                <a:srgbClr val="000000"/>
              </a:solidFill>
              <a:latin typeface="Arial"/>
              <a:ea typeface="Arial"/>
              <a:cs typeface="Arial"/>
              <a:sym typeface="Arial"/>
            </a:endParaRPr>
          </a:p>
        </p:txBody>
      </p:sp>
      <p:pic>
        <p:nvPicPr>
          <p:cNvPr id="92" name="Google Shape;92;p21"/>
          <p:cNvPicPr preferRelativeResize="0"/>
          <p:nvPr/>
        </p:nvPicPr>
        <p:blipFill rotWithShape="1">
          <a:blip r:embed="rId4">
            <a:alphaModFix/>
          </a:blip>
          <a:srcRect b="0" l="0" r="0" t="0"/>
          <a:stretch/>
        </p:blipFill>
        <p:spPr>
          <a:xfrm>
            <a:off x="271705" y="361817"/>
            <a:ext cx="3874144" cy="4540250"/>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6" name="Shape 96"/>
        <p:cNvGrpSpPr/>
        <p:nvPr/>
      </p:nvGrpSpPr>
      <p:grpSpPr>
        <a:xfrm>
          <a:off x="0" y="0"/>
          <a:ext cx="0" cy="0"/>
          <a:chOff x="0" y="0"/>
          <a:chExt cx="0" cy="0"/>
        </a:xfrm>
      </p:grpSpPr>
      <p:sp>
        <p:nvSpPr>
          <p:cNvPr id="97" name="Google Shape;97;p22"/>
          <p:cNvSpPr txBox="1"/>
          <p:nvPr/>
        </p:nvSpPr>
        <p:spPr>
          <a:xfrm>
            <a:off x="3658489" y="1656738"/>
            <a:ext cx="1828800" cy="18288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pic>
        <p:nvPicPr>
          <p:cNvPr id="98" name="Google Shape;98;p22"/>
          <p:cNvPicPr preferRelativeResize="0"/>
          <p:nvPr/>
        </p:nvPicPr>
        <p:blipFill rotWithShape="1">
          <a:blip r:embed="rId3">
            <a:alphaModFix/>
          </a:blip>
          <a:srcRect b="0" l="0" r="0" t="0"/>
          <a:stretch/>
        </p:blipFill>
        <p:spPr>
          <a:xfrm>
            <a:off x="7588862" y="375270"/>
            <a:ext cx="1112084" cy="364223"/>
          </a:xfrm>
          <a:prstGeom prst="rect">
            <a:avLst/>
          </a:prstGeom>
          <a:noFill/>
          <a:ln>
            <a:noFill/>
          </a:ln>
        </p:spPr>
      </p:pic>
      <p:sp>
        <p:nvSpPr>
          <p:cNvPr id="99" name="Google Shape;99;p22"/>
          <p:cNvSpPr txBox="1"/>
          <p:nvPr/>
        </p:nvSpPr>
        <p:spPr>
          <a:xfrm>
            <a:off x="4199229" y="1139977"/>
            <a:ext cx="4724133" cy="2862322"/>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0" i="0" lang="en" sz="2000" u="none" cap="none" strike="noStrike">
                <a:solidFill>
                  <a:srgbClr val="000000"/>
                </a:solidFill>
                <a:latin typeface="Arial"/>
                <a:ea typeface="Arial"/>
                <a:cs typeface="Arial"/>
                <a:sym typeface="Arial"/>
              </a:rPr>
              <a:t>जब टिटहरी ने अंडे दिए तो समुद्र अपने ज्वार के साथ उन्हें बहा ले गया। टिटहरी और उसके पति ने लौटने पर देखा कि उनके अंडे नहीं है। टिटहरी ने अपने पति से कहा, "देख लिया आपने, आपके घमंड के कारण हमारे अंडे पता नहीं कहाँ गायब हो गए? लगता है समुद्र उन्हें ले गया।""मैं मूर्ख नहीं। तुम देखना मैं इस दुष्ट समुद्र से बदला लूँगा। अपनी चोंच से पानी पीकर इसे सुखा दूंगा।" पति ने घमंड से कहा।</a:t>
            </a:r>
            <a:endParaRPr b="0" i="0" sz="2000" u="none" cap="none" strike="noStrike">
              <a:solidFill>
                <a:srgbClr val="000000"/>
              </a:solidFill>
              <a:latin typeface="Arial"/>
              <a:ea typeface="Arial"/>
              <a:cs typeface="Arial"/>
              <a:sym typeface="Arial"/>
            </a:endParaRPr>
          </a:p>
        </p:txBody>
      </p:sp>
      <p:pic>
        <p:nvPicPr>
          <p:cNvPr id="100" name="Google Shape;100;p22"/>
          <p:cNvPicPr preferRelativeResize="0"/>
          <p:nvPr/>
        </p:nvPicPr>
        <p:blipFill rotWithShape="1">
          <a:blip r:embed="rId4">
            <a:alphaModFix/>
          </a:blip>
          <a:srcRect b="0" l="0" r="0" t="0"/>
          <a:stretch/>
        </p:blipFill>
        <p:spPr>
          <a:xfrm>
            <a:off x="376329" y="375270"/>
            <a:ext cx="3644967" cy="4544590"/>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4" name="Shape 104"/>
        <p:cNvGrpSpPr/>
        <p:nvPr/>
      </p:nvGrpSpPr>
      <p:grpSpPr>
        <a:xfrm>
          <a:off x="0" y="0"/>
          <a:ext cx="0" cy="0"/>
          <a:chOff x="0" y="0"/>
          <a:chExt cx="0" cy="0"/>
        </a:xfrm>
      </p:grpSpPr>
      <p:pic>
        <p:nvPicPr>
          <p:cNvPr id="105" name="Google Shape;105;p23"/>
          <p:cNvPicPr preferRelativeResize="0"/>
          <p:nvPr/>
        </p:nvPicPr>
        <p:blipFill rotWithShape="1">
          <a:blip r:embed="rId3">
            <a:alphaModFix/>
          </a:blip>
          <a:srcRect b="0" l="0" r="0" t="0"/>
          <a:stretch/>
        </p:blipFill>
        <p:spPr>
          <a:xfrm>
            <a:off x="7221317" y="254895"/>
            <a:ext cx="1479629" cy="484599"/>
          </a:xfrm>
          <a:prstGeom prst="rect">
            <a:avLst/>
          </a:prstGeom>
          <a:noFill/>
          <a:ln>
            <a:noFill/>
          </a:ln>
        </p:spPr>
      </p:pic>
      <p:sp>
        <p:nvSpPr>
          <p:cNvPr id="106" name="Google Shape;106;p23"/>
          <p:cNvSpPr txBox="1"/>
          <p:nvPr/>
        </p:nvSpPr>
        <p:spPr>
          <a:xfrm>
            <a:off x="4277163" y="915525"/>
            <a:ext cx="4583923" cy="4093428"/>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0" i="0" lang="en" sz="2000" u="none" cap="none" strike="noStrike">
                <a:solidFill>
                  <a:srgbClr val="000000"/>
                </a:solidFill>
                <a:latin typeface="Arial"/>
                <a:ea typeface="Arial"/>
                <a:cs typeface="Arial"/>
                <a:sym typeface="Arial"/>
              </a:rPr>
              <a:t>टिटहरी ने समझदारी से अपने पति को कहा, "आप अकेले ही इस समुद्र से बदला मत लो। छोटी-सी चाँच से इतना बड़ा विशाल समुद्र सुखाया नहीं जा सकता। अगर बदला लेना हो है तो अपने दूसरे पक्षियों को भी साथ में ले लो। सच ही कहा है कि तिनको को मिलाकर ही रस्सी बनती है, जिससे हाथी भी बाँधे जा सकते हैं।"टिटहरी की बात को सही समझते हुए पति ने बगुले, सारस, मोर आदि पक्षियों को संबोधित करते हुए कहा, "" मित्रो इस दुष्ट समुद्र ने मेरे अंडे चुरा लिए हैं इसलिए मैं इसे सबक सिखाना चाहता हूँ। इसे सुखाने को कोई उपाय बताइए।"</a:t>
            </a:r>
            <a:endParaRPr b="0" i="0" sz="2000" u="none" cap="none" strike="noStrike">
              <a:solidFill>
                <a:srgbClr val="000000"/>
              </a:solidFill>
              <a:latin typeface="Arial"/>
              <a:ea typeface="Arial"/>
              <a:cs typeface="Arial"/>
              <a:sym typeface="Arial"/>
            </a:endParaRPr>
          </a:p>
        </p:txBody>
      </p:sp>
      <p:pic>
        <p:nvPicPr>
          <p:cNvPr id="107" name="Google Shape;107;p23"/>
          <p:cNvPicPr preferRelativeResize="0"/>
          <p:nvPr/>
        </p:nvPicPr>
        <p:blipFill rotWithShape="1">
          <a:blip r:embed="rId4">
            <a:alphaModFix/>
          </a:blip>
          <a:srcRect b="0" l="0" r="0" t="0"/>
          <a:stretch/>
        </p:blipFill>
        <p:spPr>
          <a:xfrm>
            <a:off x="171705" y="254894"/>
            <a:ext cx="4000833" cy="4754059"/>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1" name="Shape 111"/>
        <p:cNvGrpSpPr/>
        <p:nvPr/>
      </p:nvGrpSpPr>
      <p:grpSpPr>
        <a:xfrm>
          <a:off x="0" y="0"/>
          <a:ext cx="0" cy="0"/>
          <a:chOff x="0" y="0"/>
          <a:chExt cx="0" cy="0"/>
        </a:xfrm>
      </p:grpSpPr>
      <p:pic>
        <p:nvPicPr>
          <p:cNvPr id="112" name="Google Shape;112;p24"/>
          <p:cNvPicPr preferRelativeResize="0"/>
          <p:nvPr/>
        </p:nvPicPr>
        <p:blipFill rotWithShape="1">
          <a:blip r:embed="rId3">
            <a:alphaModFix/>
          </a:blip>
          <a:srcRect b="0" l="0" r="0" t="0"/>
          <a:stretch/>
        </p:blipFill>
        <p:spPr>
          <a:xfrm>
            <a:off x="7221317" y="254895"/>
            <a:ext cx="1479629" cy="484599"/>
          </a:xfrm>
          <a:prstGeom prst="rect">
            <a:avLst/>
          </a:prstGeom>
          <a:noFill/>
          <a:ln>
            <a:noFill/>
          </a:ln>
        </p:spPr>
      </p:pic>
      <p:sp>
        <p:nvSpPr>
          <p:cNvPr id="113" name="Google Shape;113;p24"/>
          <p:cNvSpPr txBox="1"/>
          <p:nvPr/>
        </p:nvSpPr>
        <p:spPr>
          <a:xfrm>
            <a:off x="3658489" y="1656738"/>
            <a:ext cx="1828800" cy="40011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t/>
            </a:r>
            <a:endParaRPr b="0" i="0" sz="2000" u="none" cap="none" strike="noStrike">
              <a:solidFill>
                <a:srgbClr val="000000"/>
              </a:solidFill>
              <a:latin typeface="Arial"/>
              <a:ea typeface="Arial"/>
              <a:cs typeface="Arial"/>
              <a:sym typeface="Arial"/>
            </a:endParaRPr>
          </a:p>
        </p:txBody>
      </p:sp>
      <p:sp>
        <p:nvSpPr>
          <p:cNvPr id="114" name="Google Shape;114;p24"/>
          <p:cNvSpPr txBox="1"/>
          <p:nvPr/>
        </p:nvSpPr>
        <p:spPr>
          <a:xfrm>
            <a:off x="4878045" y="1407632"/>
            <a:ext cx="4265955" cy="2862322"/>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0" i="0" lang="en" sz="2000" u="none" cap="none" strike="noStrike">
                <a:solidFill>
                  <a:srgbClr val="000000"/>
                </a:solidFill>
                <a:latin typeface="Arial"/>
                <a:ea typeface="Arial"/>
                <a:cs typeface="Arial"/>
                <a:sym typeface="Arial"/>
              </a:rPr>
              <a:t>सभी पक्षियों ने आपस में चर्चा की मोर ने कहा, "हम पक्षियों में समुद्र का पानी सुखाने की शक्ति नहीं है। हमें अपने राजा गरुड़ के पास जाकर उनसे मदद माँगनी चाहिए।"सभी पक्षी अपने राजा गरुड़ के पास पहुंचे। मोर ने कहा, "महाराज, इस दुष्ट समुद्र ने आपके होते हुए भी टिटहरी के अंडे चुरा लिए हैं। इस प्रकार तो पक्षी कुल बिलकुल समाप्त हो जाएगा।</a:t>
            </a:r>
            <a:endParaRPr b="0" i="0" sz="2000" u="none" cap="none" strike="noStrike">
              <a:solidFill>
                <a:srgbClr val="000000"/>
              </a:solidFill>
              <a:latin typeface="Arial"/>
              <a:ea typeface="Arial"/>
              <a:cs typeface="Arial"/>
              <a:sym typeface="Arial"/>
            </a:endParaRPr>
          </a:p>
        </p:txBody>
      </p:sp>
      <p:pic>
        <p:nvPicPr>
          <p:cNvPr id="115" name="Google Shape;115;p24"/>
          <p:cNvPicPr preferRelativeResize="0"/>
          <p:nvPr/>
        </p:nvPicPr>
        <p:blipFill rotWithShape="1">
          <a:blip r:embed="rId4">
            <a:alphaModFix/>
          </a:blip>
          <a:srcRect b="0" l="0" r="0" t="0"/>
          <a:stretch/>
        </p:blipFill>
        <p:spPr>
          <a:xfrm>
            <a:off x="142347" y="127447"/>
            <a:ext cx="4572000" cy="4888605"/>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9" name="Shape 119"/>
        <p:cNvGrpSpPr/>
        <p:nvPr/>
      </p:nvGrpSpPr>
      <p:grpSpPr>
        <a:xfrm>
          <a:off x="0" y="0"/>
          <a:ext cx="0" cy="0"/>
          <a:chOff x="0" y="0"/>
          <a:chExt cx="0" cy="0"/>
        </a:xfrm>
      </p:grpSpPr>
      <p:sp>
        <p:nvSpPr>
          <p:cNvPr id="120" name="Google Shape;120;p25"/>
          <p:cNvSpPr txBox="1"/>
          <p:nvPr/>
        </p:nvSpPr>
        <p:spPr>
          <a:xfrm>
            <a:off x="4870927" y="1238595"/>
            <a:ext cx="3652085" cy="3477875"/>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0" i="0" lang="en" sz="2000" u="none" cap="none" strike="noStrike">
                <a:solidFill>
                  <a:srgbClr val="000000"/>
                </a:solidFill>
                <a:latin typeface="Arial"/>
                <a:ea typeface="Arial"/>
                <a:cs typeface="Arial"/>
                <a:sym typeface="Arial"/>
              </a:rPr>
              <a:t>बात सुनकर गरुड़ ने उत्तर दिया, "आप लोग ठीक कह रहे हैं। मैं अभी जाकर समुद्र से बात करता हूँ।" गरुड़ अपने साथ कुछ पक्षियों को लेकर समुद्र के पास गए। उसने चतुराई से समुद्र की विशालता की प्रशंसा की ,फिर टिटहरी की ओर से माफ़ी माँगी ।समुद्र गरुड़ की नम्रता से प्रभावित हुआ। उसने टिटहरी के अंडे वापस कर दिए। टिटहरी खुशी-खुशी अपने अंडे लेकर चली गई।</a:t>
            </a:r>
            <a:endParaRPr b="0" i="0" sz="2000" u="none" cap="none" strike="noStrike">
              <a:solidFill>
                <a:srgbClr val="000000"/>
              </a:solidFill>
              <a:latin typeface="Arial"/>
              <a:ea typeface="Arial"/>
              <a:cs typeface="Arial"/>
              <a:sym typeface="Arial"/>
            </a:endParaRPr>
          </a:p>
        </p:txBody>
      </p:sp>
      <p:pic>
        <p:nvPicPr>
          <p:cNvPr id="121" name="Google Shape;121;p25"/>
          <p:cNvPicPr preferRelativeResize="0"/>
          <p:nvPr/>
        </p:nvPicPr>
        <p:blipFill rotWithShape="1">
          <a:blip r:embed="rId3">
            <a:alphaModFix/>
          </a:blip>
          <a:srcRect b="0" l="0" r="0" t="0"/>
          <a:stretch/>
        </p:blipFill>
        <p:spPr>
          <a:xfrm>
            <a:off x="287363" y="221437"/>
            <a:ext cx="4187664" cy="4822976"/>
          </a:xfrm>
          <a:prstGeom prst="rect">
            <a:avLst/>
          </a:prstGeom>
          <a:noFill/>
          <a:ln>
            <a:noFill/>
          </a:ln>
        </p:spPr>
      </p:pic>
      <p:pic>
        <p:nvPicPr>
          <p:cNvPr id="122" name="Google Shape;122;p25"/>
          <p:cNvPicPr preferRelativeResize="0"/>
          <p:nvPr/>
        </p:nvPicPr>
        <p:blipFill rotWithShape="1">
          <a:blip r:embed="rId4">
            <a:alphaModFix/>
          </a:blip>
          <a:srcRect b="0" l="0" r="0" t="0"/>
          <a:stretch/>
        </p:blipFill>
        <p:spPr>
          <a:xfrm>
            <a:off x="7221317" y="254895"/>
            <a:ext cx="1479629" cy="484599"/>
          </a:xfrm>
          <a:prstGeom prst="rect">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file>