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29" r:id="rId4"/>
    <p:sldId id="335" r:id="rId5"/>
    <p:sldId id="336" r:id="rId6"/>
    <p:sldId id="337" r:id="rId7"/>
    <p:sldId id="338" r:id="rId8"/>
    <p:sldId id="339" r:id="rId9"/>
    <p:sldId id="340" r:id="rId10"/>
    <p:sldId id="328" r:id="rId11"/>
    <p:sldId id="330" r:id="rId12"/>
    <p:sldId id="331" r:id="rId13"/>
    <p:sldId id="334" r:id="rId14"/>
    <p:sldId id="332" r:id="rId15"/>
    <p:sldId id="333" r:id="rId16"/>
    <p:sldId id="342" r:id="rId17"/>
    <p:sldId id="343" r:id="rId18"/>
    <p:sldId id="327" r:id="rId19"/>
    <p:sldId id="344" r:id="rId20"/>
    <p:sldId id="345" r:id="rId21"/>
    <p:sldId id="341" r:id="rId22"/>
    <p:sldId id="346" r:id="rId23"/>
    <p:sldId id="347" r:id="rId24"/>
    <p:sldId id="326" r:id="rId25"/>
    <p:sldId id="314" r:id="rId26"/>
    <p:sldId id="26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dOl2j4uXIWgLbyw5kSfsqfoWj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40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axresdefault.jpg">
            <a:extLst>
              <a:ext uri="{FF2B5EF4-FFF2-40B4-BE49-F238E27FC236}">
                <a16:creationId xmlns:a16="http://schemas.microsoft.com/office/drawing/2014/main" id="{12C69DAF-698D-674E-A7E8-165088E7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63" y="699971"/>
            <a:ext cx="3772189" cy="335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141576E3-BB54-784E-812D-7754896FA8E6}"/>
              </a:ext>
            </a:extLst>
          </p:cNvPr>
          <p:cNvSpPr txBox="1"/>
          <p:nvPr/>
        </p:nvSpPr>
        <p:spPr>
          <a:xfrm>
            <a:off x="4740149" y="1930997"/>
            <a:ext cx="4419569" cy="211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endParaRPr lang="en" b="1" dirty="0"/>
          </a:p>
          <a:p>
            <a:pPr lvl="0">
              <a:buSzPts val="1400"/>
            </a:pPr>
            <a:r>
              <a:rPr lang="en" b="1" dirty="0"/>
              <a:t>SESSION NO : </a:t>
            </a:r>
            <a:r>
              <a:rPr lang="en-US" b="1" dirty="0"/>
              <a:t>11</a:t>
            </a:r>
            <a:endParaRPr lang="en" b="1" dirty="0"/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</a:t>
            </a:r>
            <a:r>
              <a:rPr lang="en" b="1" dirty="0"/>
              <a:t> (HINDI)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</a:t>
            </a:r>
            <a:r>
              <a:rPr lang="e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ER:</a:t>
            </a:r>
            <a:r>
              <a:rPr lang="hi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n-I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लिंग</a:t>
            </a:r>
            <a:endParaRPr lang="en-IN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b="1" dirty="0">
                <a:solidFill>
                  <a:schemeClr val="tx1"/>
                </a:solidFill>
              </a:rPr>
              <a:t>SUB TOPIC:</a:t>
            </a: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प्रस्तावना,विश्लेषण,प्रश्नोत्तर</a:t>
            </a:r>
          </a:p>
          <a:p>
            <a:pPr>
              <a:buSzPts val="1400"/>
            </a:pPr>
            <a:endParaRPr lang="en-US" b="1" dirty="0">
              <a:solidFill>
                <a:schemeClr val="tx1"/>
              </a:solidFill>
            </a:endParaRPr>
          </a:p>
          <a:p>
            <a:pPr>
              <a:buSzPts val="1400"/>
            </a:pPr>
            <a:endParaRPr lang="en-US" b="1" dirty="0"/>
          </a:p>
          <a:p>
            <a:pPr lvl="0">
              <a:buSzPts val="1400"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9EE75-A3A3-5A43-BC23-D7B57A600850}"/>
              </a:ext>
            </a:extLst>
          </p:cNvPr>
          <p:cNvSpPr txBox="1"/>
          <p:nvPr/>
        </p:nvSpPr>
        <p:spPr>
          <a:xfrm>
            <a:off x="2019545" y="115115"/>
            <a:ext cx="61010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</a:t>
            </a:r>
            <a:r>
              <a:rPr lang="hi-IN" sz="3200" b="1" dirty="0">
                <a:solidFill>
                  <a:srgbClr val="FF0000"/>
                </a:solidFill>
                <a:latin typeface="+mj-lt"/>
              </a:rPr>
              <a:t>पाठ-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6 लिंग</a:t>
            </a:r>
          </a:p>
          <a:p>
            <a:r>
              <a:rPr lang="hi-IN" sz="2400" b="1" dirty="0">
                <a:latin typeface="+mj-lt"/>
              </a:rPr>
              <a:t>    </a:t>
            </a:r>
            <a:r>
              <a:rPr lang="en-IN" sz="2400" b="1" dirty="0">
                <a:latin typeface="+mj-lt"/>
              </a:rPr>
              <a:t>      </a:t>
            </a:r>
            <a:r>
              <a:rPr lang="hi-IN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प्रस्तावना, विश्लेषण, प्रश्नोत्तर</a:t>
            </a:r>
            <a:r>
              <a:rPr lang="en-IN" sz="2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
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hi-IN" sz="24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6EFD-7025-F942-825C-E6922DCB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105B6-20DE-C44B-B7FC-14D097FC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9DE1B18E-6ADF-6E4A-9E04-8697610089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9DD029E-B967-624C-BB1F-412C95C3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90" y="444833"/>
            <a:ext cx="7571069" cy="44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1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94FD-C258-D349-8598-3791BBD7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C54E5-76EC-6243-B127-75A8E001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1665EA76-B19F-6342-9281-83EA7C640F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9E80B34-B934-8F4F-A142-F5C5E15D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67" y="249107"/>
            <a:ext cx="7320883" cy="45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9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8D90-1211-6542-A0E4-E9E0A1AA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45FEB-CFC7-4A40-8097-71151248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10" name="Google Shape;89;p6">
            <a:extLst>
              <a:ext uri="{FF2B5EF4-FFF2-40B4-BE49-F238E27FC236}">
                <a16:creationId xmlns:a16="http://schemas.microsoft.com/office/drawing/2014/main" id="{B1293C45-C76E-CF40-99DA-6FF03EC00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9539F91-85F5-1E4A-916B-F7E341BA1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23" y="84517"/>
            <a:ext cx="6096000" cy="31172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02DA207-FDAC-2C47-94F6-2D2A118D5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89" y="2150850"/>
            <a:ext cx="6096000" cy="31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C3ED-9472-8B40-A1C4-5E946CB3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BC4AA-FFD9-884B-988A-7FB650F8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B0CDE2F7-7D1C-764B-A6BB-4B11EBDF36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3AA5814-C536-1D4F-AB07-082197124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96" y="84517"/>
            <a:ext cx="6874398" cy="274783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6A7840-A720-D14E-BF4A-0C2340D5A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52" y="2268700"/>
            <a:ext cx="6874398" cy="27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6523-E060-CF43-A3BD-973D47B4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0C046-27AA-D54F-BBFB-933D45CD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104"/>
            <a:ext cx="9143999" cy="5143501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BC84F2D5-4BC3-6D47-89CA-081F56A94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BD7CF9-B5A5-3744-B8E9-30689C815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77" y="471525"/>
            <a:ext cx="7499895" cy="43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FE4A-F235-2C41-8C5D-9F385B82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A2ECC-CE34-AA41-A620-10228F0F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9" name="Google Shape;89;p6">
            <a:extLst>
              <a:ext uri="{FF2B5EF4-FFF2-40B4-BE49-F238E27FC236}">
                <a16:creationId xmlns:a16="http://schemas.microsoft.com/office/drawing/2014/main" id="{B6D32399-3C73-EF4D-A1F3-5208100B98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B28170E-846F-0741-BC15-4B377E8F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73" y="427039"/>
            <a:ext cx="7179615" cy="44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6F79-37A6-784B-BE55-14610490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8A1CB5-20AA-5340-9578-EB242957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3" y="111820"/>
            <a:ext cx="8638353" cy="4919860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DFB1B55D-480B-B246-965F-87329BB667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9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4C2C-8480-1741-8D9F-3AC523A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674FF90-A345-2047-B9BD-09B2A412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" y="97862"/>
            <a:ext cx="8932259" cy="4964345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7FE377D1-74DA-6C4E-BBDB-491E5E189B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410F-BC8F-D24D-A6A0-A6AC6C78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D90D1-1E11-A94C-9B4A-0E1E7573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359F5754-136D-A840-925F-C4E45DAADC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DD5BF12-2D65-E641-B3C4-FCDED779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56" y="317333"/>
            <a:ext cx="7827993" cy="45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3C3A-4D12-764F-92E9-7DF1E995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CE017E9-5B5A-9A42-AF96-41A740FF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0" y="115656"/>
            <a:ext cx="8807706" cy="4937653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6AB823F9-7161-ED46-A421-586B0E59A0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9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78204-D389-CF4A-B0B2-C2E324B1E8A2}"/>
              </a:ext>
            </a:extLst>
          </p:cNvPr>
          <p:cNvSpPr txBox="1"/>
          <p:nvPr/>
        </p:nvSpPr>
        <p:spPr>
          <a:xfrm>
            <a:off x="1097823" y="1742059"/>
            <a:ext cx="43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1B60DB-349B-DD47-B6A6-AC5BBE70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3" y="1"/>
            <a:ext cx="8896673" cy="5047686"/>
          </a:xfrm>
          <a:prstGeom prst="rect">
            <a:avLst/>
          </a:prstGeom>
        </p:spPr>
      </p:pic>
      <p:sp>
        <p:nvSpPr>
          <p:cNvPr id="10" name="Google Shape;62;p2">
            <a:extLst>
              <a:ext uri="{FF2B5EF4-FFF2-40B4-BE49-F238E27FC236}">
                <a16:creationId xmlns:a16="http://schemas.microsoft.com/office/drawing/2014/main" id="{4513F64E-F9BE-2C49-B561-968BA1E9DD2F}"/>
              </a:ext>
            </a:extLst>
          </p:cNvPr>
          <p:cNvSpPr txBox="1"/>
          <p:nvPr/>
        </p:nvSpPr>
        <p:spPr>
          <a:xfrm>
            <a:off x="1679183" y="17908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उद्देश्य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ADEA2-F01B-CE42-A95A-4C8653DEC9F2}"/>
              </a:ext>
            </a:extLst>
          </p:cNvPr>
          <p:cNvSpPr txBox="1"/>
          <p:nvPr/>
        </p:nvSpPr>
        <p:spPr>
          <a:xfrm>
            <a:off x="2061740" y="2379209"/>
            <a:ext cx="4892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इस पाठ के माध्यम से व्याकरण लिंग, लिंग का भेद और उसके प्रश्नोत्तर  के बारे में ज्ञान प्राप्त करेंगे</a:t>
            </a:r>
          </a:p>
        </p:txBody>
      </p:sp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2855A047-20EF-5F4A-A079-E0C625FDF6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9072" y="3991026"/>
            <a:ext cx="1003228" cy="81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6098-B549-2844-901F-DD85C291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D1D0AD5-6654-3947-A9DE-8A5E2553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20" y="177934"/>
            <a:ext cx="8834396" cy="4821996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F91A2B45-2FE1-404E-8944-C995A027DA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33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2E7-1E20-064F-B260-1014C44B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CE9C3-D3D5-614E-A0A5-BEED515E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3FF81-1964-1241-89FD-B1E401388F48}"/>
              </a:ext>
            </a:extLst>
          </p:cNvPr>
          <p:cNvSpPr txBox="1"/>
          <p:nvPr/>
        </p:nvSpPr>
        <p:spPr>
          <a:xfrm>
            <a:off x="3658489" y="165673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47F4C9E-7E26-1347-A408-A672CE1C1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9" y="44483"/>
            <a:ext cx="8665360" cy="5053309"/>
          </a:xfrm>
          <a:prstGeom prst="rect">
            <a:avLst/>
          </a:prstGeom>
        </p:spPr>
      </p:pic>
      <p:pic>
        <p:nvPicPr>
          <p:cNvPr id="9" name="Google Shape;89;p6">
            <a:extLst>
              <a:ext uri="{FF2B5EF4-FFF2-40B4-BE49-F238E27FC236}">
                <a16:creationId xmlns:a16="http://schemas.microsoft.com/office/drawing/2014/main" id="{35CA18F9-330F-3547-8E5A-97E6A039C7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77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A092-EDBE-0742-BB3B-4BADBD72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C8D68-3358-924E-9E43-AF801531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21" y="-31128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F51EF63-8430-E042-A606-151587D0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0" y="1441261"/>
            <a:ext cx="3619500" cy="3473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6BDE0-1D5D-6040-9B7B-3E1C3A0D986A}"/>
              </a:ext>
            </a:extLst>
          </p:cNvPr>
          <p:cNvSpPr txBox="1"/>
          <p:nvPr/>
        </p:nvSpPr>
        <p:spPr>
          <a:xfrm>
            <a:off x="1307810" y="552205"/>
            <a:ext cx="7055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000" b="1"/>
              <a:t>१. कलस में से पुलिंग और </a:t>
            </a:r>
            <a:r>
              <a:rPr lang="en-US" sz="2000" b="1"/>
              <a:t>स्त्रीलिंग</a:t>
            </a:r>
            <a:r>
              <a:rPr lang="hi-IN" sz="2000" b="1"/>
              <a:t> शब्द पहचानकर दिए गए रिक्त स्थानों में लिखिए।</a:t>
            </a:r>
            <a:endParaRPr lang="en-US" sz="2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01D16-D706-C647-9AC6-64FFC20C1E4E}"/>
              </a:ext>
            </a:extLst>
          </p:cNvPr>
          <p:cNvSpPr txBox="1"/>
          <p:nvPr/>
        </p:nvSpPr>
        <p:spPr>
          <a:xfrm>
            <a:off x="4637122" y="1260091"/>
            <a:ext cx="5620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/>
              <a:t>स्त्रीलिंग          पुलिंग</a:t>
            </a:r>
          </a:p>
          <a:p>
            <a:pPr algn="l"/>
            <a:endParaRPr lang="en-US" sz="2000" b="1"/>
          </a:p>
          <a:p>
            <a:pPr algn="l"/>
            <a:r>
              <a:rPr lang="en-US" sz="2000" b="1"/>
              <a:t>बिल्ली            लेखक</a:t>
            </a:r>
          </a:p>
          <a:p>
            <a:pPr algn="l"/>
            <a:r>
              <a:rPr lang="en-US" sz="2000" b="1"/>
              <a:t>घड़ी                  लोहा</a:t>
            </a:r>
          </a:p>
          <a:p>
            <a:pPr algn="l"/>
            <a:r>
              <a:rPr lang="en-US" sz="2000" b="1"/>
              <a:t>ग्वालिन           पंडित</a:t>
            </a:r>
          </a:p>
          <a:p>
            <a:pPr algn="l"/>
            <a:r>
              <a:rPr lang="en-US" sz="2000" b="1"/>
              <a:t>पुस्तक             बगीचा</a:t>
            </a:r>
          </a:p>
        </p:txBody>
      </p:sp>
      <p:pic>
        <p:nvPicPr>
          <p:cNvPr id="10" name="Google Shape;89;p6">
            <a:extLst>
              <a:ext uri="{FF2B5EF4-FFF2-40B4-BE49-F238E27FC236}">
                <a16:creationId xmlns:a16="http://schemas.microsoft.com/office/drawing/2014/main" id="{511B3361-3BC6-0649-843A-C5D175D601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4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B15F-91BC-854D-A9A1-D38DF7B8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96EB6-862A-074A-945E-E09512451D43}"/>
              </a:ext>
            </a:extLst>
          </p:cNvPr>
          <p:cNvSpPr txBox="1"/>
          <p:nvPr/>
        </p:nvSpPr>
        <p:spPr>
          <a:xfrm>
            <a:off x="2286445" y="2309528"/>
            <a:ext cx="457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/>
              <a:t>१. कलस में से पुलिंग और स्वीलिंग शब्द पहचानकर दिए गए रिक्त स्थानों में लिखिए।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5F9EE-5F5E-534A-89A4-5A40DF61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21" y="-31128"/>
            <a:ext cx="9143999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C8EC5-9DC7-5B4C-B817-B04711A5BF9F}"/>
              </a:ext>
            </a:extLst>
          </p:cNvPr>
          <p:cNvSpPr txBox="1"/>
          <p:nvPr/>
        </p:nvSpPr>
        <p:spPr>
          <a:xfrm>
            <a:off x="2039867" y="643927"/>
            <a:ext cx="476416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000" b="1"/>
              <a:t>२. निम्नलिखित वाक्यों में पुलिंग शब्दों को रेखांकित कीजिए।</a:t>
            </a:r>
            <a:endParaRPr lang="en-US" sz="2000" b="1"/>
          </a:p>
          <a:p>
            <a:r>
              <a:rPr lang="hi-IN" sz="2000" b="1"/>
              <a:t>क) तनु ने तीन हिरण देखे।</a:t>
            </a:r>
            <a:endParaRPr lang="en-US" sz="2000" b="1"/>
          </a:p>
          <a:p>
            <a:r>
              <a:rPr lang="hi-IN" sz="2000" b="1"/>
              <a:t>उ हिरण</a:t>
            </a:r>
            <a:endParaRPr lang="en-US" sz="2000" b="1"/>
          </a:p>
          <a:p>
            <a:r>
              <a:rPr lang="hi-IN" sz="2000" b="1"/>
              <a:t>(ख) मैंने एक सुंदर चित्र बनाया।</a:t>
            </a:r>
            <a:endParaRPr lang="en-US" sz="2000" b="1"/>
          </a:p>
          <a:p>
            <a:r>
              <a:rPr lang="hi-IN" sz="2000" b="1"/>
              <a:t>उ चित्र</a:t>
            </a:r>
            <a:endParaRPr lang="en-US" sz="2000" b="1"/>
          </a:p>
          <a:p>
            <a:r>
              <a:rPr lang="hi-IN" sz="2000" b="1"/>
              <a:t>ग) आज के अखबार में अनोखी खबर छपी हैं।</a:t>
            </a:r>
            <a:endParaRPr lang="en-US" sz="2000" b="1"/>
          </a:p>
          <a:p>
            <a:r>
              <a:rPr lang="hi-IN" sz="2000" b="1"/>
              <a:t>उ: अखबार </a:t>
            </a:r>
            <a:endParaRPr lang="en-US" sz="2000" b="1"/>
          </a:p>
          <a:p>
            <a:r>
              <a:rPr lang="hi-IN" sz="2000" b="1"/>
              <a:t>(घ) पतीले में पानी अबल रहा है।</a:t>
            </a:r>
            <a:endParaRPr lang="en-US" sz="2000" b="1"/>
          </a:p>
          <a:p>
            <a:r>
              <a:rPr lang="hi-IN" sz="2000" b="1"/>
              <a:t>उ पतीले पानी</a:t>
            </a:r>
            <a:endParaRPr lang="en-US" sz="2000" b="1"/>
          </a:p>
        </p:txBody>
      </p:sp>
      <p:pic>
        <p:nvPicPr>
          <p:cNvPr id="10" name="Google Shape;89;p6">
            <a:extLst>
              <a:ext uri="{FF2B5EF4-FFF2-40B4-BE49-F238E27FC236}">
                <a16:creationId xmlns:a16="http://schemas.microsoft.com/office/drawing/2014/main" id="{0D3CBE75-66B7-1646-A846-4793076B6F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3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BD71-233B-1747-A1D7-973FA8F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0DB20-8CC4-4543-89A5-C083A6978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80F4A-0CF0-DF40-8FE3-A8F2D7AEB2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18010-4C03-F64D-A7D3-E8C29DFA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3" y="1"/>
            <a:ext cx="8896673" cy="5047686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61496415-6687-9740-BA63-56D47446ED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3CDCB5-C8DB-944C-A25C-5C3A452BF22F}"/>
              </a:ext>
            </a:extLst>
          </p:cNvPr>
          <p:cNvSpPr txBox="1"/>
          <p:nvPr/>
        </p:nvSpPr>
        <p:spPr>
          <a:xfrm>
            <a:off x="3658488" y="1656738"/>
            <a:ext cx="312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000" b="1"/>
              <a:t>गृहकार्य</a:t>
            </a:r>
          </a:p>
          <a:p>
            <a:pPr algn="l"/>
            <a:endParaRPr lang="en-US" sz="2000" b="1"/>
          </a:p>
          <a:p>
            <a:pPr algn="l"/>
            <a:endParaRPr lang="en-US" sz="2000" b="1"/>
          </a:p>
          <a:p>
            <a:pPr algn="l"/>
            <a:endParaRPr lang="en-IN" sz="2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69DE1-C8D2-A44C-8F2E-490A872B0BEA}"/>
              </a:ext>
            </a:extLst>
          </p:cNvPr>
          <p:cNvSpPr txBox="1"/>
          <p:nvPr/>
        </p:nvSpPr>
        <p:spPr>
          <a:xfrm>
            <a:off x="2285556" y="2417861"/>
            <a:ext cx="457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endParaRPr lang="en-US" sz="2000" b="1" i="0" u="none" strike="noStrike">
              <a:effectLst/>
              <a:latin typeface="Arial" panose="020B060402020202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endParaRPr lang="en-US" sz="2000" b="1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1DDB3-D74C-BD42-BAE1-53EFD38215D3}"/>
              </a:ext>
            </a:extLst>
          </p:cNvPr>
          <p:cNvSpPr txBox="1"/>
          <p:nvPr/>
        </p:nvSpPr>
        <p:spPr>
          <a:xfrm>
            <a:off x="2277549" y="2749914"/>
            <a:ext cx="6014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hi-IN" sz="2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पृष्ठ संख्या ४२ प्रश्न संख्या ३, ४ </a:t>
            </a:r>
            <a:endParaRPr lang="en-US" sz="2000" b="1" i="0" u="none" strike="noStrike">
              <a:effectLst/>
              <a:latin typeface="Arial" panose="020B060402020202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hi-IN" sz="2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व्याकरण कॉपी में लिखिए</a:t>
            </a:r>
            <a:endParaRPr lang="en-US" sz="2000" b="1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689C-05F7-1E4D-9AF9-0C49960F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0628F-F85A-8345-9957-9854C8C5D8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E5571-0C11-3D4A-921A-D1EB6F99A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b="1">
                <a:solidFill>
                  <a:srgbClr val="C00000"/>
                </a:solidFill>
              </a:rPr>
              <a:t>गृहकार्य</a:t>
            </a:r>
          </a:p>
          <a:p>
            <a:pPr algn="l"/>
            <a:endParaRPr lang="en-IN" sz="1800" b="1">
              <a:solidFill>
                <a:schemeClr val="accent2"/>
              </a:solidFill>
            </a:endParaRPr>
          </a:p>
          <a:p>
            <a:pPr rtl="0"/>
            <a:r>
              <a:rPr lang="en-IN" sz="1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alibri" panose="020F0502020204030204" pitchFamily="34" charset="0"/>
              </a:rPr>
              <a:t> कठिन शब्दों को रेखांकित करें।</a:t>
            </a:r>
            <a:endParaRPr lang="hi-IN" sz="3200" b="1">
              <a:solidFill>
                <a:schemeClr val="accent2"/>
              </a:solidFill>
              <a:effectLst/>
            </a:endParaRPr>
          </a:p>
          <a:p>
            <a:pPr algn="l"/>
            <a:endParaRPr lang="en-IN" sz="1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B494E-A956-6141-8A4B-A5F7B999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3" y="1"/>
            <a:ext cx="8896673" cy="5047686"/>
          </a:xfrm>
          <a:prstGeom prst="rect">
            <a:avLst/>
          </a:prstGeom>
        </p:spPr>
      </p:pic>
      <p:sp>
        <p:nvSpPr>
          <p:cNvPr id="14" name="Google Shape;83;p5">
            <a:extLst>
              <a:ext uri="{FF2B5EF4-FFF2-40B4-BE49-F238E27FC236}">
                <a16:creationId xmlns:a16="http://schemas.microsoft.com/office/drawing/2014/main" id="{AA254BA1-6AD9-1940-8CC2-B884F6200F68}"/>
              </a:ext>
            </a:extLst>
          </p:cNvPr>
          <p:cNvSpPr txBox="1"/>
          <p:nvPr/>
        </p:nvSpPr>
        <p:spPr>
          <a:xfrm>
            <a:off x="2950827" y="1546714"/>
            <a:ext cx="8688300" cy="99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</a:rPr>
              <a:t>शिक्षण प्रतिफल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D25D9-0819-8943-BC00-C5BB45F8F9CF}"/>
              </a:ext>
            </a:extLst>
          </p:cNvPr>
          <p:cNvSpPr txBox="1"/>
          <p:nvPr/>
        </p:nvSpPr>
        <p:spPr>
          <a:xfrm>
            <a:off x="2445950" y="2395064"/>
            <a:ext cx="4644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b="1"/>
              <a:t>छात्र </a:t>
            </a:r>
            <a:r>
              <a:rPr lang="en-US" sz="2400" b="1"/>
              <a:t>लिंग, लिंग का भेद और उसके प्रश्नोत्तर  के बारे में जानकारी प्राप्त किए</a:t>
            </a:r>
          </a:p>
        </p:txBody>
      </p:sp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37D5BCE0-BB63-1F41-9DC3-5C199CACCD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486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A58E-051C-8742-82FC-3556B28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EB2951A-D5F5-D148-95EA-D6C73F7F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4" name="Google Shape;89;p6">
            <a:extLst>
              <a:ext uri="{FF2B5EF4-FFF2-40B4-BE49-F238E27FC236}">
                <a16:creationId xmlns:a16="http://schemas.microsoft.com/office/drawing/2014/main" id="{F502BE43-A129-5D43-ACBE-7BD31C006C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8A337DA-DB30-0648-9861-743FC781B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43" y="258004"/>
            <a:ext cx="7554512" cy="4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B98E-4514-7F44-8EE0-DDA16BDB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38EBC-CDE3-AA41-8DAB-D05117A3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2AB34A5-A7C0-2B4F-A830-5E19D0D3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7" y="160140"/>
            <a:ext cx="8256112" cy="48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0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F159-C536-1740-9951-B8573220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08863-C22C-F34D-B4AA-0533E9ED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3857B4D-B503-2D47-9E99-492AC283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94" y="17792"/>
            <a:ext cx="4937653" cy="514350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E38BBC3-0F3C-A944-B4FE-445A911D3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842" y="0"/>
            <a:ext cx="5429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616C-6C86-EF4E-846E-37E3A9DD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35DFA-DB4D-CB45-A2D7-9DFD30E9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3BEED3C-116C-7F43-B76C-512CC1C6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" y="26690"/>
            <a:ext cx="4982711" cy="505453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0630B4A-1930-6B4C-8E34-65370FEC9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568" y="35586"/>
            <a:ext cx="5249037" cy="50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491F-FEEA-8B40-B311-F8E70A93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9FC9A-4E3D-0F4D-8D91-CAE6BFF8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701493D-8B7D-FA46-BE72-2BF9E45B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" y="155444"/>
            <a:ext cx="4937653" cy="49880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71DBC2-04D7-E944-AB23-AF88F64E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345" y="66477"/>
            <a:ext cx="4260301" cy="48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FE45-5B11-8343-8427-46E64DCC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48BDB-B89E-CE4B-8160-21187E7E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" y="35586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01882BE-79A8-FD48-9723-AC02852E2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7" y="222418"/>
            <a:ext cx="8051489" cy="46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D9C9-DD73-4042-9203-7AB3388E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2F92D-AE60-B64A-A0BA-DB98EC40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C9DE60-0325-B34E-B2FA-A601E707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6760"/>
            <a:ext cx="8736216" cy="48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2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19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919439947272</cp:lastModifiedBy>
  <cp:revision>59</cp:revision>
  <dcterms:modified xsi:type="dcterms:W3CDTF">2021-08-15T20:52:03Z</dcterms:modified>
</cp:coreProperties>
</file>