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Constanti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hdo+Ri+2NbZsMclSey/SRuPIyf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Constantia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.fntdata"/><Relationship Id="rId6" Type="http://schemas.openxmlformats.org/officeDocument/2006/relationships/slide" Target="slides/slide1.xml"/><Relationship Id="rId18" Type="http://schemas.openxmlformats.org/officeDocument/2006/relationships/font" Target="fonts/Constanti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jpg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9036" y="896677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250832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10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1,2,12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अभ्यास कार्य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खाली जगह भरो, लघुत्तरीय, सही मिलान करें, पर्यायवाची शब्द लिखें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889850" y="105700"/>
            <a:ext cx="6254100" cy="42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 – १नया साल ,पाठ – २बगुला भगत</a:t>
            </a:r>
            <a:b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व्याकरण – पर्यायवाची शब्द </a:t>
            </a: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</a:t>
            </a: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अभ्यास कार्य -  १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1" name="Google Shape;131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33" name="Google Shape;13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6"/>
          <p:cNvSpPr txBox="1"/>
          <p:nvPr/>
        </p:nvSpPr>
        <p:spPr>
          <a:xfrm>
            <a:off x="3747455" y="-2231108"/>
            <a:ext cx="31207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173" y="140024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6"/>
          <p:cNvSpPr txBox="1"/>
          <p:nvPr/>
        </p:nvSpPr>
        <p:spPr>
          <a:xfrm>
            <a:off x="2286445" y="2362908"/>
            <a:ext cx="457288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6"/>
          <p:cNvSpPr txBox="1"/>
          <p:nvPr/>
        </p:nvSpPr>
        <p:spPr>
          <a:xfrm>
            <a:off x="2683760" y="1448365"/>
            <a:ext cx="3441371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रात – रात्रि, निशाकर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राजा – सम्राट, भूपति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4" name="Google Shape;144;p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45" name="Google Shape;145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47" name="Google Shape;14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173" y="140024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7"/>
          <p:cNvSpPr txBox="1"/>
          <p:nvPr/>
        </p:nvSpPr>
        <p:spPr>
          <a:xfrm>
            <a:off x="1573226" y="1122286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7"/>
          <p:cNvSpPr txBox="1"/>
          <p:nvPr/>
        </p:nvSpPr>
        <p:spPr>
          <a:xfrm>
            <a:off x="2027806" y="2199557"/>
            <a:ext cx="430725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पुनर्वृति के माध्यम से पाठ-  के बारे में जानकारी प्राप्त किए</a:t>
            </a:r>
            <a:endParaRPr/>
          </a:p>
        </p:txBody>
      </p:sp>
      <p:pic>
        <p:nvPicPr>
          <p:cNvPr id="150" name="Google Shape;15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 txBox="1"/>
          <p:nvPr/>
        </p:nvSpPr>
        <p:spPr>
          <a:xfrm>
            <a:off x="1688079" y="150807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1541064" y="2424783"/>
            <a:ext cx="634138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अभ्यास कार्य के माध्यम से विद्यार्थियों का सृजनात्मक शक्ति का विकास करना और परीक्षा के लिए प्रस्तुत करना</a:t>
            </a:r>
            <a:endParaRPr/>
          </a:p>
        </p:txBody>
      </p:sp>
      <p:pic>
        <p:nvPicPr>
          <p:cNvPr id="68" name="Google Shape;6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4" name="Google Shape;7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2311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9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 txBox="1"/>
          <p:nvPr/>
        </p:nvSpPr>
        <p:spPr>
          <a:xfrm>
            <a:off x="882727" y="807882"/>
            <a:ext cx="7257728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खाली जगह भरें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1)सबका जीवन …… हो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2)……. नया विश्वास जगा गए </a:t>
            </a: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3 )</a:t>
            </a: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कवि ……….छोड़ने के लिए कर रहे हैं।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4)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बगुला तालाब के किनारे बैठ कर ……….. सोच रहा था।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5)बंगुला तालाब के किनारे ……… वेश बनाकर बैठा था।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3" name="Google Shape;8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0"/>
          <p:cNvSpPr txBox="1"/>
          <p:nvPr/>
        </p:nvSpPr>
        <p:spPr>
          <a:xfrm>
            <a:off x="1741524" y="1082750"/>
            <a:ext cx="4684098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1)सुखमय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2)नया साल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3)बीते समय की बात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4)मछलियों को खाने के बारे में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5)साधु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1" name="Google Shape;91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870" y="5460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1"/>
          <p:cNvSpPr txBox="1"/>
          <p:nvPr/>
        </p:nvSpPr>
        <p:spPr>
          <a:xfrm>
            <a:off x="1765790" y="784472"/>
            <a:ext cx="70665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2) निम्न लिखित प्रश्नों के उत्तर लिखिए।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क)</a:t>
            </a: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 नया साल क्या लेकर आया है 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ख)बंगुला तालाब के किनारे किसका वेश बनाकर बैठा था ?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ग)सभी कैसी हवा में साँस ले पाएँ ? 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घ)बगुला मछलियों को कहाँ लेकर  मारता था ? 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ड.)मछलियों बगुले को क्या कहकर पुकार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ती </a:t>
            </a: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थी </a:t>
            </a: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2"/>
          <p:cNvSpPr txBox="1"/>
          <p:nvPr/>
        </p:nvSpPr>
        <p:spPr>
          <a:xfrm>
            <a:off x="2568024" y="611836"/>
            <a:ext cx="46842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2)उत्तर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क ) नया अहसास</a:t>
            </a:r>
            <a:endParaRPr b="0" i="0" sz="28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ख) साधु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ग) प्रेम,करुणा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घ)दूर एक पत्थर के </a:t>
            </a:r>
            <a:r>
              <a:rPr lang="en" sz="2800"/>
              <a:t>चट्टान </a:t>
            </a: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के ऊपर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ड.) मामा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6" name="Google Shape;10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3"/>
          <p:cNvSpPr txBox="1"/>
          <p:nvPr/>
        </p:nvSpPr>
        <p:spPr>
          <a:xfrm>
            <a:off x="1597239" y="747821"/>
            <a:ext cx="4684098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3)उचित मिलान कीजिए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चंद्रमा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बेटा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आग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बादल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समुद्र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3"/>
          <p:cNvSpPr txBox="1"/>
          <p:nvPr/>
        </p:nvSpPr>
        <p:spPr>
          <a:xfrm>
            <a:off x="4041045" y="1661056"/>
            <a:ext cx="2951739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(i) अनल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(ii) जलधर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(iii) जलधि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(iv) शशि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(v) सुत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15" name="Google Shape;11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4"/>
          <p:cNvSpPr txBox="1"/>
          <p:nvPr/>
        </p:nvSpPr>
        <p:spPr>
          <a:xfrm>
            <a:off x="3026825" y="820451"/>
            <a:ext cx="4090513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चंद्रमा  - शशि    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बेटा- सुत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आग – अनल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बादल - जलघर</a:t>
            </a: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समुद्र - जलाधि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23" name="Google Shape;12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5"/>
          <p:cNvSpPr txBox="1"/>
          <p:nvPr/>
        </p:nvSpPr>
        <p:spPr>
          <a:xfrm>
            <a:off x="2606813" y="1232921"/>
            <a:ext cx="5498056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उचित पर्यायवाची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रात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राजा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