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60" r:id="rId4"/>
    <p:sldId id="258" r:id="rId5"/>
    <p:sldId id="262" r:id="rId6"/>
    <p:sldId id="261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59" r:id="rId1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-1236" y="-36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0-06-17T16:36:04.720" idx="2">
    <p:pos x="6000" y="100"/>
    <p:text>+amanrouniyar@odmegroup.org How come the website here is ODM Egroup and not ODM PS?
_Assigned to you_
-Swoyan Satyendu</p:text>
  </p:cm>
  <p:cm authorId="0" dt="2020-06-17T16:36:04.724" idx="1">
    <p:pos x="6000" y="0"/>
    <p:text>1. The logo in the centre looks bad. take it to TOP-LEFT
2. Where in ODM E Group Logo, here? 
3. What about, Closing Slide? 
Similar changes, pending in Kids World PPT as well +amanrouniyar@odmegroup.org
_Assigned to you_
-Swoyan Satyendu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2507080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" name="Google Shape;6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" name="Google Shape;6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" name="Google Shape;7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7.png"/><Relationship Id="rId7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2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777621"/>
            <a:ext cx="9144000" cy="13658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04900" y="105700"/>
            <a:ext cx="1170475" cy="117047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231141" y="1208281"/>
            <a:ext cx="8763000" cy="688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en" sz="30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ODM PUBLIC SCHOOL</a:t>
            </a:r>
            <a:endParaRPr sz="29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533400" y="1971621"/>
            <a:ext cx="7956737" cy="17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DATE </a:t>
            </a:r>
            <a:r>
              <a:rPr lang="en" b="1" dirty="0" smtClean="0"/>
              <a:t>:		09 APR 2021	</a:t>
            </a:r>
            <a:endParaRPr lang="en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SESSION </a:t>
            </a:r>
            <a:r>
              <a:rPr lang="en-US" b="1" dirty="0" smtClean="0"/>
              <a:t>:		01		</a:t>
            </a:r>
            <a:endParaRPr lang="en-US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b="1" dirty="0"/>
              <a:t>CLASS </a:t>
            </a:r>
            <a:r>
              <a:rPr lang="en-IN" b="1" dirty="0" smtClean="0"/>
              <a:t>:		IV</a:t>
            </a:r>
            <a:endParaRPr lang="en" b="1" dirty="0"/>
          </a:p>
          <a:p>
            <a:pPr lvl="0"/>
            <a:r>
              <a:rPr lang="en" b="1" dirty="0"/>
              <a:t>SUBJECT : </a:t>
            </a:r>
            <a:r>
              <a:rPr lang="en" b="1" dirty="0" smtClean="0"/>
              <a:t>	</a:t>
            </a:r>
            <a:r>
              <a:rPr lang="or-IN" b="1" dirty="0"/>
              <a:t>ପାଠ ୧ </a:t>
            </a:r>
            <a:endParaRPr b="1" dirty="0"/>
          </a:p>
          <a:p>
            <a:pPr lvl="0"/>
            <a:r>
              <a:rPr lang="en" b="1" dirty="0"/>
              <a:t>CHAPTER NAME </a:t>
            </a:r>
            <a:r>
              <a:rPr lang="en" b="1" dirty="0" smtClean="0"/>
              <a:t>:	</a:t>
            </a:r>
            <a:r>
              <a:rPr lang="or-IN" b="1" dirty="0"/>
              <a:t>ଟିକି ଟିକି </a:t>
            </a:r>
            <a:endParaRPr lang="en" b="1" dirty="0"/>
          </a:p>
          <a:p>
            <a:pPr lvl="0"/>
            <a:r>
              <a:rPr lang="en" b="1" dirty="0"/>
              <a:t>SUBTOPIC </a:t>
            </a:r>
            <a:r>
              <a:rPr lang="en" b="1" dirty="0" smtClean="0"/>
              <a:t>:	</a:t>
            </a:r>
            <a:r>
              <a:rPr lang="or-IN" b="1" dirty="0"/>
              <a:t>ପିଲାଙ୍କ ପରିଚୟ , ଛୁଟି ଅନୁଭୂତି , ଆସ ଗୀତ ଗାଇବା </a:t>
            </a:r>
            <a:r>
              <a:rPr lang="en" b="1" dirty="0" smtClean="0"/>
              <a:t>	</a:t>
            </a:r>
            <a:endParaRPr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DELL\Desktop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273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DELL\Desktop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139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DELL\Desktop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346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DELL\Desktop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315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81275" y="246162"/>
            <a:ext cx="44767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or-IN" sz="2400" b="1" u="sng" dirty="0">
                <a:solidFill>
                  <a:srgbClr val="FF0000"/>
                </a:solidFill>
                <a:latin typeface="Calibri" panose="020F0502020204030204" pitchFamily="34" charset="0"/>
              </a:rPr>
              <a:t>ଅଧ୍ୟୟନରୁ ଲବ୍ଧଜ୍ଞାନ ର ଫଳାଫଳ </a:t>
            </a:r>
            <a:endParaRPr lang="en-US" sz="2400" b="1" u="sng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00300" y="1125200"/>
            <a:ext cx="4457700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or-IN" dirty="0">
                <a:latin typeface="Calibri" panose="020F0502020204030204" pitchFamily="34" charset="0"/>
              </a:rPr>
              <a:t>କ୍ଷୁଦ୍ର ମଧ୍ୟରେ ଲୁଚିରହିଥିବା ବୃହଦ ଶକ୍ତି ର ସମ୍ଭାବନା </a:t>
            </a:r>
            <a:endParaRPr lang="or-IN" dirty="0"/>
          </a:p>
          <a:p>
            <a:endParaRPr lang="or-IN" dirty="0"/>
          </a:p>
          <a:p>
            <a:endParaRPr lang="or-IN" dirty="0"/>
          </a:p>
        </p:txBody>
      </p:sp>
      <p:pic>
        <p:nvPicPr>
          <p:cNvPr id="4" name="Google Shape;62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10550" y="4199975"/>
            <a:ext cx="925650" cy="925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514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0550" y="4199975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6"/>
          <p:cNvSpPr txBox="1"/>
          <p:nvPr/>
        </p:nvSpPr>
        <p:spPr>
          <a:xfrm>
            <a:off x="621425" y="743500"/>
            <a:ext cx="7801200" cy="3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" sz="4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  <a:endParaRPr sz="40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0550" y="4199975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272675" y="285050"/>
            <a:ext cx="8688300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buSzPts val="2200"/>
            </a:pPr>
            <a:r>
              <a:rPr lang="or-IN" sz="2200" b="1" dirty="0">
                <a:solidFill>
                  <a:srgbClr val="FF0000"/>
                </a:solidFill>
              </a:rPr>
              <a:t>ଅଧ୍ୟୟନ ର ଉଦ୍ଦେଶ୍ୟ </a:t>
            </a:r>
          </a:p>
        </p:txBody>
      </p:sp>
      <p:sp>
        <p:nvSpPr>
          <p:cNvPr id="64" name="Google Shape;64;p14"/>
          <p:cNvSpPr txBox="1"/>
          <p:nvPr/>
        </p:nvSpPr>
        <p:spPr>
          <a:xfrm>
            <a:off x="272675" y="1437700"/>
            <a:ext cx="8688300" cy="28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SzPts val="1400"/>
            </a:pPr>
            <a:r>
              <a:rPr lang="or-IN" dirty="0">
                <a:latin typeface="Calibri"/>
                <a:ea typeface="Calibri"/>
                <a:cs typeface="Calibri"/>
                <a:sym typeface="Calibri"/>
              </a:rPr>
              <a:t>ଛୋଟ ଛୋଟ ପଦାର୍ଥ ର ସମାହାର ରେ ଏକ ବୃହତ ପଦାର୍ଥ  କିପରି ସୃଷ୍ଟି ହୁଏ ତାହା ଅବଗତ କରାଇବା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0550" y="4199975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272675" y="285050"/>
            <a:ext cx="8688300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buSzPts val="2200"/>
            </a:pPr>
            <a:r>
              <a:rPr lang="or-IN" sz="2200" b="1" u="sng" dirty="0">
                <a:solidFill>
                  <a:srgbClr val="FF0000"/>
                </a:solidFill>
              </a:rPr>
              <a:t>ଟିକି ଟିକି </a:t>
            </a:r>
            <a:endParaRPr sz="2200" b="1" i="0" u="sng" strike="noStrike" cap="none" dirty="0">
              <a:solidFill>
                <a:srgbClr val="FF0000"/>
              </a:solidFill>
              <a:sym typeface="Arial"/>
            </a:endParaRPr>
          </a:p>
          <a:p>
            <a:pPr lvl="0">
              <a:buSzPts val="1800"/>
            </a:pPr>
            <a:r>
              <a:rPr lang="or-IN" sz="1800" b="1" dirty="0"/>
              <a:t>ଉପକ୍ରମ </a:t>
            </a:r>
            <a:endParaRPr sz="18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272675" y="1437700"/>
            <a:ext cx="8688300" cy="28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>
              <a:buSzPts val="1400"/>
              <a:buFont typeface="Wingdings" panose="05000000000000000000" pitchFamily="2" charset="2"/>
              <a:buChar char="q"/>
            </a:pPr>
            <a:r>
              <a:rPr lang="or-IN" dirty="0">
                <a:latin typeface="Calibri"/>
                <a:ea typeface="Calibri"/>
                <a:cs typeface="Calibri"/>
                <a:sym typeface="Calibri"/>
              </a:rPr>
              <a:t>ପିଲାଙ୍କ ପରିଚୟ </a:t>
            </a:r>
            <a:endParaRPr lang="en-US" dirty="0" smtClean="0">
              <a:latin typeface="Calibri"/>
              <a:ea typeface="Calibri"/>
              <a:cs typeface="Calibri"/>
              <a:sym typeface="Calibri"/>
            </a:endParaRPr>
          </a:p>
          <a:p>
            <a:pPr lvl="0">
              <a:buSzPts val="1400"/>
            </a:pPr>
            <a:endParaRPr lang="or-IN" dirty="0"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>
              <a:buSzPts val="1400"/>
              <a:buFont typeface="Wingdings" panose="05000000000000000000" pitchFamily="2" charset="2"/>
              <a:buChar char="Ø"/>
            </a:pPr>
            <a:r>
              <a:rPr lang="en-US" dirty="0" smtClean="0"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or-IN" dirty="0" smtClean="0">
                <a:latin typeface="Calibri"/>
                <a:ea typeface="Calibri"/>
                <a:cs typeface="Calibri"/>
                <a:sym typeface="Calibri"/>
              </a:rPr>
              <a:t>ତୁମ </a:t>
            </a:r>
            <a:r>
              <a:rPr lang="or-IN" dirty="0">
                <a:latin typeface="Calibri"/>
                <a:ea typeface="Calibri"/>
                <a:cs typeface="Calibri"/>
                <a:sym typeface="Calibri"/>
              </a:rPr>
              <a:t>ର  ନାମ </a:t>
            </a:r>
          </a:p>
          <a:p>
            <a:pPr marL="285750" lvl="0" indent="-285750">
              <a:buSzPts val="1400"/>
              <a:buFont typeface="Wingdings" panose="05000000000000000000" pitchFamily="2" charset="2"/>
              <a:buChar char="Ø"/>
            </a:pPr>
            <a:r>
              <a:rPr lang="en-US" dirty="0" smtClean="0"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or-IN" dirty="0" smtClean="0">
                <a:latin typeface="Calibri"/>
                <a:ea typeface="Calibri"/>
                <a:cs typeface="Calibri"/>
                <a:sym typeface="Calibri"/>
              </a:rPr>
              <a:t>ରହିବା </a:t>
            </a:r>
            <a:r>
              <a:rPr lang="or-IN" dirty="0">
                <a:latin typeface="Calibri"/>
                <a:ea typeface="Calibri"/>
                <a:cs typeface="Calibri"/>
                <a:sym typeface="Calibri"/>
              </a:rPr>
              <a:t>ସ୍ଥାନ </a:t>
            </a:r>
          </a:p>
          <a:p>
            <a:pPr marL="285750" lvl="0" indent="-285750">
              <a:buSzPts val="1400"/>
              <a:buFont typeface="Wingdings" panose="05000000000000000000" pitchFamily="2" charset="2"/>
              <a:buChar char="Ø"/>
            </a:pPr>
            <a:r>
              <a:rPr lang="en-US" dirty="0" smtClean="0"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or-IN" dirty="0" smtClean="0">
                <a:latin typeface="Calibri"/>
                <a:ea typeface="Calibri"/>
                <a:cs typeface="Calibri"/>
                <a:sym typeface="Calibri"/>
              </a:rPr>
              <a:t>ତୁମକୁ </a:t>
            </a:r>
            <a:r>
              <a:rPr lang="or-IN" dirty="0">
                <a:latin typeface="Calibri"/>
                <a:ea typeface="Calibri"/>
                <a:cs typeface="Calibri"/>
                <a:sym typeface="Calibri"/>
              </a:rPr>
              <a:t>କଣ କରିବାକୁ ଭଲ </a:t>
            </a:r>
            <a:r>
              <a:rPr lang="or-IN" dirty="0" smtClean="0">
                <a:latin typeface="Calibri"/>
                <a:ea typeface="Calibri"/>
                <a:cs typeface="Calibri"/>
                <a:sym typeface="Calibri"/>
              </a:rPr>
              <a:t>ଲାଗେ</a:t>
            </a:r>
            <a:endParaRPr lang="en-US" dirty="0" smtClean="0">
              <a:latin typeface="Calibri"/>
              <a:ea typeface="Calibri"/>
              <a:cs typeface="Calibri"/>
              <a:sym typeface="Calibri"/>
            </a:endParaRPr>
          </a:p>
          <a:p>
            <a:pPr lvl="0">
              <a:buSzPts val="1400"/>
            </a:pPr>
            <a:endParaRPr lang="en-US" dirty="0" smtClean="0"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>
              <a:buSzPts val="1400"/>
              <a:buFont typeface="Wingdings" panose="05000000000000000000" pitchFamily="2" charset="2"/>
              <a:buChar char="q"/>
            </a:pPr>
            <a:r>
              <a:rPr lang="or-IN" dirty="0">
                <a:latin typeface="Calibri"/>
                <a:ea typeface="Calibri"/>
                <a:cs typeface="Calibri"/>
                <a:sym typeface="Calibri"/>
              </a:rPr>
              <a:t>ସଂକ୍ଷେପ ରେ ଛୁଟି ଅନୁଭୂତି 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0550" y="4199975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/>
          <p:cNvSpPr txBox="1"/>
          <p:nvPr/>
        </p:nvSpPr>
        <p:spPr>
          <a:xfrm>
            <a:off x="272675" y="285050"/>
            <a:ext cx="8688300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buSzPts val="2200"/>
            </a:pPr>
            <a:r>
              <a:rPr lang="or-IN" sz="2200" b="1" u="sng" dirty="0">
                <a:solidFill>
                  <a:srgbClr val="FF0000"/>
                </a:solidFill>
              </a:rPr>
              <a:t>ଟିକି ଟିକି </a:t>
            </a:r>
          </a:p>
          <a:p>
            <a:pPr lvl="0">
              <a:buSzPts val="1800"/>
            </a:pPr>
            <a:r>
              <a:rPr lang="or-IN" sz="1800" b="1" u="sng" dirty="0"/>
              <a:t>ଆସ ଛବି ଦେଖି କହିବା </a:t>
            </a:r>
            <a:endParaRPr sz="1800" b="1" i="0" u="sng" strike="noStrike" cap="none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71" name="Google Shape;71;p15"/>
          <p:cNvSpPr txBox="1"/>
          <p:nvPr/>
        </p:nvSpPr>
        <p:spPr>
          <a:xfrm>
            <a:off x="132975" y="1070207"/>
            <a:ext cx="8688300" cy="19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SzPts val="1400"/>
            </a:pPr>
            <a:r>
              <a:rPr lang="or-IN" b="1" dirty="0">
                <a:latin typeface="Calibri"/>
                <a:ea typeface="Calibri"/>
                <a:cs typeface="Calibri"/>
                <a:sym typeface="Calibri"/>
              </a:rPr>
              <a:t>ଛୋଟ ଛୋଟ ଜିନିଷ ରୁ ବଡ଼ ଜିନିଷ ର ସୃଷ୍ଟି </a:t>
            </a:r>
            <a:r>
              <a:rPr lang="en-US" b="1" dirty="0" smtClean="0"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or-IN" b="1" dirty="0">
                <a:latin typeface="Calibri"/>
                <a:ea typeface="Calibri"/>
                <a:cs typeface="Calibri"/>
                <a:sym typeface="Calibri"/>
              </a:rPr>
              <a:t>ଏକ ରୁ ଅନେକ </a:t>
            </a:r>
            <a:endParaRPr sz="1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7" name="Picture 3" descr="C:\Users\DELL\Desktop\Ganes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124" y="1384382"/>
            <a:ext cx="3213449" cy="2550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C:\Users\DELL\Desktop\f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388" y="1466631"/>
            <a:ext cx="752476" cy="71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C:\Users\DELL\Desktop\f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513" y="2183119"/>
            <a:ext cx="752476" cy="71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C:\Users\DELL\Desktop\f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75" y="2899607"/>
            <a:ext cx="752476" cy="71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C:\Users\DELL\Desktop\f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275" y="3627734"/>
            <a:ext cx="752476" cy="71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DELL\Desktop\f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512" y="3755494"/>
            <a:ext cx="3114675" cy="137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C:\Users\DELL\Desktop\f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5" y="1466631"/>
            <a:ext cx="752476" cy="71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C:\Users\DELL\Desktop\f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088" y="2183119"/>
            <a:ext cx="752476" cy="71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C:\Users\DELL\Desktop\f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263" y="2893258"/>
            <a:ext cx="752476" cy="71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C:\Users\DELL\Desktop\f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464" y="3616095"/>
            <a:ext cx="752476" cy="71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3975100" y="2501900"/>
            <a:ext cx="1270000" cy="53646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5" name="Picture 3" descr="C:\Users\DELL\Desktop\download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631" y="831056"/>
            <a:ext cx="3810000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DELL\Desktop\downloa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550" y="1420019"/>
            <a:ext cx="5354161" cy="3183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DELL\Desktop\images (4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425" y="349250"/>
            <a:ext cx="3076575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DELL\Desktop\images (4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30200"/>
            <a:ext cx="3076575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DELL\Desktop\download (2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356" y="2745581"/>
            <a:ext cx="2114550" cy="216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DELL\Desktop\download (1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5581"/>
            <a:ext cx="2200275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DELL\Desktop\download (1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725" y="2831306"/>
            <a:ext cx="2200275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C:\Users\DELL\Desktop\f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38" y="1824875"/>
            <a:ext cx="752476" cy="71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C:\Users\DELL\Desktop\f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188" y="1835150"/>
            <a:ext cx="752476" cy="71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123800" y="271562"/>
            <a:ext cx="8964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SzPts val="2200"/>
            </a:pPr>
            <a:r>
              <a:rPr lang="or-IN" sz="1600" u="sng" dirty="0">
                <a:solidFill>
                  <a:srgbClr val="FF0000"/>
                </a:solidFill>
              </a:rPr>
              <a:t>ଟିକି ଟିକି </a:t>
            </a:r>
          </a:p>
        </p:txBody>
      </p:sp>
      <p:pic>
        <p:nvPicPr>
          <p:cNvPr id="14" name="Google Shape;62;p1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210550" y="4199975"/>
            <a:ext cx="925650" cy="925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035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0550" y="4199975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272675" y="285050"/>
            <a:ext cx="8688300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18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272675" y="675500"/>
            <a:ext cx="8688300" cy="36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SzPts val="1400"/>
            </a:pPr>
            <a:r>
              <a:rPr lang="or-IN" dirty="0">
                <a:latin typeface="Calibri"/>
                <a:ea typeface="Calibri"/>
                <a:cs typeface="Calibri"/>
                <a:sym typeface="Calibri"/>
              </a:rPr>
              <a:t> ଛବି ଦେଖି କୁହ 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0" name="Picture 2" descr="C:\Users\DELL\Desktop\images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850" y="1017084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ELL\Desktop\imag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175" y="961475"/>
            <a:ext cx="1971675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DELL\Desktop\download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75" y="2903036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DELL\Desktop\B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75" y="1274260"/>
            <a:ext cx="2809875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DELL\Desktop\images (3)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762" y="1065950"/>
            <a:ext cx="1838325" cy="2228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C:\Users\DELL\Desktop\images (2)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599" y="3017336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ELL\Desktop\fla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99" y="1409700"/>
            <a:ext cx="8237075" cy="349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Google Shape;69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10550" y="4199975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/>
          <p:cNvSpPr txBox="1"/>
          <p:nvPr/>
        </p:nvSpPr>
        <p:spPr>
          <a:xfrm>
            <a:off x="272675" y="285050"/>
            <a:ext cx="8688300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buSzPts val="2200"/>
            </a:pPr>
            <a:r>
              <a:rPr lang="or-IN" sz="2200" b="1" u="sng" dirty="0">
                <a:solidFill>
                  <a:srgbClr val="FF0000"/>
                </a:solidFill>
              </a:rPr>
              <a:t>ଟିକି ଟିକି </a:t>
            </a:r>
          </a:p>
          <a:p>
            <a:pPr lvl="0">
              <a:buSzPts val="1800"/>
            </a:pPr>
            <a:r>
              <a:rPr lang="or-IN" sz="1800" b="1" u="sng" dirty="0"/>
              <a:t>ଆସ ଛବି ଦେଖି କହିବା </a:t>
            </a:r>
            <a:endParaRPr sz="1800" b="1" i="0" u="sng" strike="noStrike" cap="none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71" name="Google Shape;71;p15"/>
          <p:cNvSpPr txBox="1"/>
          <p:nvPr/>
        </p:nvSpPr>
        <p:spPr>
          <a:xfrm>
            <a:off x="132975" y="1070207"/>
            <a:ext cx="8688300" cy="19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SzPts val="1400"/>
            </a:pPr>
            <a:r>
              <a:rPr lang="or-IN" b="1" dirty="0">
                <a:latin typeface="Calibri"/>
                <a:ea typeface="Calibri"/>
                <a:cs typeface="Calibri"/>
                <a:sym typeface="Calibri"/>
              </a:rPr>
              <a:t>ଛୋଟ ଛୋଟ ଜିନିଷ ରୁ ବଡ଼ ଜିନିଷ ର ସୃଷ୍ଟି </a:t>
            </a:r>
            <a:endParaRPr sz="1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0974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 descr="C:\Users\DELL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316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DELL\Desktop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137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82</Words>
  <Application>Microsoft Office PowerPoint</Application>
  <PresentationFormat>On-screen Show (16:9)</PresentationFormat>
  <Paragraphs>30</Paragraphs>
  <Slides>15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DELL</cp:lastModifiedBy>
  <cp:revision>21</cp:revision>
  <dcterms:modified xsi:type="dcterms:W3CDTF">2021-07-30T02:48:40Z</dcterms:modified>
</cp:coreProperties>
</file>