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2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1208281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971621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DATE </a:t>
            </a:r>
            <a:r>
              <a:rPr lang="en" b="1" dirty="0" smtClean="0"/>
              <a:t>:		09 APR 2021	</a:t>
            </a: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SESSION </a:t>
            </a:r>
            <a:r>
              <a:rPr lang="en-US" b="1" dirty="0" smtClean="0"/>
              <a:t>:		01		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CLASS </a:t>
            </a:r>
            <a:r>
              <a:rPr lang="en-IN" b="1" dirty="0" smtClean="0"/>
              <a:t>:		IV</a:t>
            </a:r>
            <a:endParaRPr lang="en" b="1" dirty="0"/>
          </a:p>
          <a:p>
            <a:pPr lvl="0"/>
            <a:r>
              <a:rPr lang="en" b="1" dirty="0"/>
              <a:t>SUBJECT : </a:t>
            </a:r>
            <a:r>
              <a:rPr lang="en" b="1" dirty="0" smtClean="0"/>
              <a:t>	</a:t>
            </a:r>
            <a:r>
              <a:rPr lang="or-IN" b="1" dirty="0"/>
              <a:t>ପାଠ ୧ </a:t>
            </a:r>
            <a:endParaRPr b="1" dirty="0"/>
          </a:p>
          <a:p>
            <a:pPr lvl="0"/>
            <a:r>
              <a:rPr lang="en" b="1" dirty="0"/>
              <a:t>CHAPTER NAME </a:t>
            </a:r>
            <a:r>
              <a:rPr lang="en" b="1" dirty="0" smtClean="0"/>
              <a:t>:	</a:t>
            </a:r>
            <a:r>
              <a:rPr lang="or-IN" b="1" dirty="0"/>
              <a:t>ଟିକି ଟିକି </a:t>
            </a:r>
            <a:endParaRPr lang="en" b="1" dirty="0"/>
          </a:p>
          <a:p>
            <a:pPr lvl="0"/>
            <a:r>
              <a:rPr lang="en" b="1" dirty="0"/>
              <a:t>SUBTOPIC </a:t>
            </a:r>
            <a:r>
              <a:rPr lang="en" b="1" dirty="0" smtClean="0"/>
              <a:t>:	</a:t>
            </a:r>
            <a:r>
              <a:rPr lang="or-IN" b="1" dirty="0"/>
              <a:t>ପିଲାଙ୍କ ପରିଚୟ , ଛୁଟି ଅନୁଭୂତି , ଆସ ଗୀତ ଗାଇବା </a:t>
            </a:r>
            <a:r>
              <a:rPr lang="en" b="1" dirty="0" smtClean="0"/>
              <a:t>	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275" y="246162"/>
            <a:ext cx="4476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ଅଧ୍ୟୟନରୁ ଲବ୍ଧଜ୍ଞାନ ର ଫଳାଫଳ </a:t>
            </a:r>
            <a:endParaRPr lang="en-US" sz="2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00" y="1125200"/>
            <a:ext cx="44577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or-IN" dirty="0">
                <a:latin typeface="Calibri" panose="020F0502020204030204" pitchFamily="34" charset="0"/>
              </a:rPr>
              <a:t>କ୍ଷୁଦ୍ର ମଧ୍ୟରେ ଲୁଚିରହିଥିବା ବୃହଦ ଶକ୍ତି ର ସମ୍ଭାବନା </a:t>
            </a:r>
            <a:endParaRPr lang="or-IN" dirty="0"/>
          </a:p>
          <a:p>
            <a:endParaRPr lang="or-IN" dirty="0"/>
          </a:p>
          <a:p>
            <a:endParaRPr lang="or-IN" dirty="0"/>
          </a:p>
        </p:txBody>
      </p:sp>
      <p:pic>
        <p:nvPicPr>
          <p:cNvPr id="4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1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dirty="0">
                <a:solidFill>
                  <a:srgbClr val="FF0000"/>
                </a:solidFill>
              </a:rPr>
              <a:t>ଅଧ୍ୟୟନ ର ଉଦ୍ଦେଶ୍ୟ 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ଛୋଟ ଛୋଟ ପଦାର୍ଥ ର ସମାହାର ରେ ଏକ ବୃହତ ପଦାର୍ଥ  କିପରି ସୃଷ୍ଟି ହୁଏ ତାହା ଅବଗତ କରାଇବା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u="sng" dirty="0">
                <a:solidFill>
                  <a:srgbClr val="FF0000"/>
                </a:solidFill>
              </a:rPr>
              <a:t>ଟିକି ଟିକି </a:t>
            </a:r>
            <a:endParaRPr sz="2200" b="1" i="0" u="sng" strike="noStrike" cap="none" dirty="0">
              <a:solidFill>
                <a:srgbClr val="FF0000"/>
              </a:solidFill>
              <a:sym typeface="Arial"/>
            </a:endParaRPr>
          </a:p>
          <a:p>
            <a:pPr lvl="0">
              <a:buSzPts val="1800"/>
            </a:pPr>
            <a:r>
              <a:rPr lang="or-IN" sz="1800" b="1" dirty="0"/>
              <a:t>ଉପକ୍ରମ 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SzPts val="1400"/>
              <a:buFont typeface="Wingdings" panose="05000000000000000000" pitchFamily="2" charset="2"/>
              <a:buChar char="q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ପିଲାଙ୍କ ପରିଚୟ </a:t>
            </a: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or-IN"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4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ତୁମ </a:t>
            </a: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ର  ନାମ 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ରହିବା </a:t>
            </a: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ସ୍ଥାନ 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ତୁମକୁ </a:t>
            </a: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କଣ କରିବାକୁ ଭଲ 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ଲାଗେ</a:t>
            </a: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ସଂକ୍ଷେପ ରେ ଛୁଟି ଅନୁଭୂତି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u="sng" dirty="0">
                <a:solidFill>
                  <a:srgbClr val="FF0000"/>
                </a:solidFill>
              </a:rPr>
              <a:t>ଟିକି ଟିକି </a:t>
            </a:r>
          </a:p>
          <a:p>
            <a:pPr lvl="0">
              <a:buSzPts val="1800"/>
            </a:pPr>
            <a:r>
              <a:rPr lang="or-IN" sz="1800" b="1" u="sng" dirty="0"/>
              <a:t>ଆସ ଛବି ଦେଖି କହିବା </a:t>
            </a:r>
            <a:endParaRPr sz="1800" b="1" i="0" u="sng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32975" y="1070207"/>
            <a:ext cx="8688300" cy="1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b="1" dirty="0">
                <a:latin typeface="Calibri"/>
                <a:ea typeface="Calibri"/>
                <a:cs typeface="Calibri"/>
                <a:sym typeface="Calibri"/>
              </a:rPr>
              <a:t>ଛୋଟ ଛୋଟ ଜିନିଷ ରୁ ବଡ଼ ଜିନିଷ ର ସୃଷ୍ଟି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or-IN" b="1" dirty="0">
                <a:latin typeface="Calibri"/>
                <a:ea typeface="Calibri"/>
                <a:cs typeface="Calibri"/>
                <a:sym typeface="Calibri"/>
              </a:rPr>
              <a:t>ଏକ ରୁ ଅନେକ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 descr="C:\Users\DELL\Desktop\Gane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24" y="1384382"/>
            <a:ext cx="3213449" cy="25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466631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2183119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899607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627734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LL\Desktop\f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2" y="3755494"/>
            <a:ext cx="3114675" cy="13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466631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183119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893258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4" y="3616095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975100" y="2501900"/>
            <a:ext cx="1270000" cy="5364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DELL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1" y="831056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420019"/>
            <a:ext cx="5354161" cy="318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LL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4925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LL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20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56" y="2745581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L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581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L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83130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DELL\Desktop\f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824875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DELL\Desktop\f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835150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3800" y="271562"/>
            <a:ext cx="896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2200"/>
            </a:pPr>
            <a:r>
              <a:rPr lang="or-IN" sz="1600" u="sng" dirty="0">
                <a:solidFill>
                  <a:srgbClr val="FF0000"/>
                </a:solidFill>
              </a:rPr>
              <a:t>ଟିକି ଟିକି </a:t>
            </a:r>
          </a:p>
        </p:txBody>
      </p:sp>
      <p:pic>
        <p:nvPicPr>
          <p:cNvPr id="14" name="Google Shape;6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675500"/>
            <a:ext cx="8688300" cy="3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 ଛବି ଦେଖି କୁହ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DEL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0" y="10170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5" y="96147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" y="29030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B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" y="127426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62" y="1065950"/>
            <a:ext cx="1838325" cy="22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DELL\Desktop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99" y="30173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1409700"/>
            <a:ext cx="823707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u="sng" dirty="0">
                <a:solidFill>
                  <a:srgbClr val="FF0000"/>
                </a:solidFill>
              </a:rPr>
              <a:t>ଟିକି ଟିକି </a:t>
            </a:r>
          </a:p>
          <a:p>
            <a:pPr lvl="0">
              <a:buSzPts val="1800"/>
            </a:pPr>
            <a:r>
              <a:rPr lang="or-IN" sz="1800" b="1" u="sng" dirty="0"/>
              <a:t>ଆସ ଛବି ଦେଖି କହିବା </a:t>
            </a:r>
            <a:endParaRPr sz="1800" b="1" i="0" u="sng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32975" y="1070207"/>
            <a:ext cx="8688300" cy="1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b="1" dirty="0">
                <a:latin typeface="Calibri"/>
                <a:ea typeface="Calibri"/>
                <a:cs typeface="Calibri"/>
                <a:sym typeface="Calibri"/>
              </a:rPr>
              <a:t>ଛୋଟ ଛୋଟ ଜିନିଷ ରୁ ବଡ଼ ଜିନିଷ ର ସୃଷ୍ଟି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7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EL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82</Words>
  <Application>Microsoft Office PowerPoint</Application>
  <PresentationFormat>On-screen Show (16:9)</PresentationFormat>
  <Paragraphs>30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21</cp:revision>
  <dcterms:modified xsi:type="dcterms:W3CDTF">2021-07-30T02:54:48Z</dcterms:modified>
</cp:coreProperties>
</file>