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rial Black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oFVpueNDtAvnQzudPxDN1rAAY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3.jpg"/><Relationship Id="rId5" Type="http://schemas.openxmlformats.org/officeDocument/2006/relationships/image" Target="../media/image15.png"/><Relationship Id="rId6" Type="http://schemas.openxmlformats.org/officeDocument/2006/relationships/image" Target="../media/image7.jpg"/><Relationship Id="rId7" Type="http://schemas.openxmlformats.org/officeDocument/2006/relationships/image" Target="../media/image14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8.jp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4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7.jpg"/><Relationship Id="rId5" Type="http://schemas.openxmlformats.org/officeDocument/2006/relationships/image" Target="../media/image9.jp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19.jpg"/><Relationship Id="rId5" Type="http://schemas.openxmlformats.org/officeDocument/2006/relationships/image" Target="../media/image26.jp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22.jp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6325" y="10183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34849" y="1118631"/>
            <a:ext cx="11290425" cy="4380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: 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 </a:t>
            </a:r>
            <a:r>
              <a:rPr b="1" lang="en-IN" sz="2800"/>
              <a:t>03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SUBJECT- SOCIAL SCIENCE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07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:THE CLOTHES WE WEAR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 INTRODUCTION, MEN WEAR CLOTHES AND NEW WORDS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IN">
                <a:solidFill>
                  <a:srgbClr val="FF0000"/>
                </a:solidFill>
              </a:rPr>
              <a:t>Home Assignment</a:t>
            </a:r>
            <a:endParaRPr/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IN" sz="4000">
                <a:latin typeface="Calibri"/>
                <a:ea typeface="Calibri"/>
                <a:cs typeface="Calibri"/>
                <a:sym typeface="Calibri"/>
              </a:rPr>
              <a:t>Make a list of women wear clothes in project record.</a:t>
            </a:r>
            <a:endParaRPr sz="4000"/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838200" y="1649413"/>
            <a:ext cx="10515600" cy="176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en-IN" sz="44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LEARNING OUTCOME :</a:t>
            </a:r>
            <a:br>
              <a:rPr b="1" lang="en-IN" sz="4400"/>
            </a:br>
            <a:br>
              <a:rPr lang="en-IN"/>
            </a:br>
            <a:br>
              <a:rPr lang="en-IN"/>
            </a:b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403325" y="2631733"/>
            <a:ext cx="11788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 will be able to know:</a:t>
            </a:r>
            <a:endParaRPr sz="3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Char char="●"/>
            </a:pPr>
            <a:r>
              <a:rPr lang="en-IN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know about the diversity in Clothes of India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33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5333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6573" y="18683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2325053" y="-124621"/>
            <a:ext cx="77323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40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654" y="798709"/>
            <a:ext cx="2971800" cy="273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8873" y="641547"/>
            <a:ext cx="3649677" cy="2944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wer – Grafikstock" id="103" name="Google Shape;103;p3"/>
          <p:cNvPicPr preferRelativeResize="0"/>
          <p:nvPr/>
        </p:nvPicPr>
        <p:blipFill rotWithShape="1">
          <a:blip r:embed="rId6">
            <a:alphaModFix/>
          </a:blip>
          <a:srcRect b="0" l="1665" r="0" t="10417"/>
          <a:stretch/>
        </p:blipFill>
        <p:spPr>
          <a:xfrm>
            <a:off x="7523796" y="598685"/>
            <a:ext cx="3824157" cy="2982715"/>
          </a:xfrm>
          <a:prstGeom prst="rect">
            <a:avLst/>
          </a:prstGeom>
          <a:noFill/>
          <a:ln>
            <a:noFill/>
          </a:ln>
        </p:spPr>
      </p:pic>
      <p:sp>
        <p:nvSpPr>
          <p:cNvPr descr="Traffic cop GIFs - Get the best gif on GIFER" id="104" name="Google Shape;104;p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raffic cop GIFs - Get the best gif on GIFER" id="105" name="Google Shape;105;p3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-learning" id="106" name="Google Shape;10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8224" y="3733800"/>
            <a:ext cx="2884473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+ Spiderman! ideas | spiderman, spiderman party, spiderman birthday" id="107" name="Google Shape;10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66522" y="3733800"/>
            <a:ext cx="2884473" cy="2963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0+ Superman ideas | superman, christopher reeve superman, christopher  reeve" id="108" name="Google Shape;10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14545" y="3733800"/>
            <a:ext cx="3234379" cy="2954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0873" y="14993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>
            <p:ph idx="1" type="subTitle"/>
          </p:nvPr>
        </p:nvSpPr>
        <p:spPr>
          <a:xfrm>
            <a:off x="866775" y="1127544"/>
            <a:ext cx="9886950" cy="526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b="1" lang="en-IN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Why do we wear clothes?</a:t>
            </a:r>
            <a:br>
              <a:rPr lang="en-IN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4400"/>
              <a:t>To protect our body from rough weather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IN" sz="4400"/>
              <a:t>To maintain decency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IN" sz="4400"/>
              <a:t>To be safe from germs and diseases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IN" sz="4400"/>
              <a:t>To display occupation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IN" sz="4400"/>
              <a:t>To display religion and tradition</a:t>
            </a:r>
            <a:endParaRPr/>
          </a:p>
          <a:p>
            <a:pPr indent="-63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929063" y="296547"/>
            <a:ext cx="671512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38200" y="365125"/>
            <a:ext cx="10515600" cy="554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I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Our Men Wear</a:t>
            </a:r>
            <a:br>
              <a:rPr lang="en-I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800">
              <a:solidFill>
                <a:srgbClr val="FF0000"/>
              </a:solidFill>
            </a:endParaRPr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209549" y="642564"/>
            <a:ext cx="11572875" cy="583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Men wear different clothes indifferent states.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IN" sz="2400">
                <a:latin typeface="Calibri"/>
                <a:ea typeface="Calibri"/>
                <a:cs typeface="Calibri"/>
                <a:sym typeface="Calibri"/>
              </a:rPr>
              <a:t>Kurtas worn with dhotis, pyjamas, churidars or lung is are popular in most of the northern and eastern states, as well as in the states of Central India</a:t>
            </a:r>
            <a:r>
              <a:rPr lang="en-I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9889" y="230479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576" y="2124075"/>
            <a:ext cx="3642692" cy="372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0836" y="2124075"/>
            <a:ext cx="3670300" cy="372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9734" y="2124074"/>
            <a:ext cx="3642691" cy="372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457200" y="8128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A lungi is a cloth tied around the waist by men.</a:t>
            </a:r>
            <a:br>
              <a:rPr lang="en-IN" sz="2800">
                <a:latin typeface="Calibri"/>
                <a:ea typeface="Calibri"/>
                <a:cs typeface="Calibri"/>
                <a:sym typeface="Calibri"/>
              </a:rPr>
            </a:b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Lungi-kurta or lungi with a shirt is commonly worn in the southern states</a:t>
            </a:r>
            <a:r>
              <a:rPr lang="en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rgbClr val="FF0000"/>
              </a:solidFill>
            </a:endParaRPr>
          </a:p>
        </p:txBody>
      </p:sp>
      <p:pic>
        <p:nvPicPr>
          <p:cNvPr descr="Cotton Lungi at best price INR 145 / Bag in Erode Tamil Nadu from Guru  textiles | ID:3361007" id="131" name="Google Shape;13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933576"/>
            <a:ext cx="3900488" cy="341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th Indian Men Mundu Stock Photo (Edit Now) 1134489398" id="132" name="Google Shape;132;p6"/>
          <p:cNvPicPr preferRelativeResize="0"/>
          <p:nvPr/>
        </p:nvPicPr>
        <p:blipFill rotWithShape="1">
          <a:blip r:embed="rId4">
            <a:alphaModFix/>
          </a:blip>
          <a:srcRect b="7266" l="0" r="0" t="0"/>
          <a:stretch/>
        </p:blipFill>
        <p:spPr>
          <a:xfrm>
            <a:off x="5900737" y="1704975"/>
            <a:ext cx="4291013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1476374" y="5860534"/>
            <a:ext cx="97250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lungi is called </a:t>
            </a:r>
            <a:r>
              <a:rPr lang="en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mundu</a:t>
            </a: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Kerala and </a:t>
            </a:r>
            <a:r>
              <a:rPr lang="en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veshti </a:t>
            </a: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Tamil Nadu.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N" sz="2800">
                <a:latin typeface="Calibri"/>
                <a:ea typeface="Calibri"/>
                <a:cs typeface="Calibri"/>
                <a:sym typeface="Calibri"/>
              </a:rPr>
              <a:t>In Rajasthan, a pyjama or dhoti is worn as the lower garment and angrakha as upper garment. </a:t>
            </a:r>
            <a:br>
              <a:rPr lang="en-IN" sz="2800">
                <a:latin typeface="Calibri"/>
                <a:ea typeface="Calibri"/>
                <a:cs typeface="Calibri"/>
                <a:sym typeface="Calibri"/>
              </a:rPr>
            </a:br>
            <a:endParaRPr sz="2800"/>
          </a:p>
        </p:txBody>
      </p:sp>
      <p:pic>
        <p:nvPicPr>
          <p:cNvPr descr="Pin on travelling in India" id="140" name="Google Shape;14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487" y="1981994"/>
            <a:ext cx="2500313" cy="3923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y Online|Rent Rajasthani Dance Fancy Dress For Man"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2476" y="1877219"/>
            <a:ext cx="2747962" cy="4028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on My Rajasthani Dream Wedding"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13762" r="49082" t="0"/>
          <a:stretch/>
        </p:blipFill>
        <p:spPr>
          <a:xfrm>
            <a:off x="7962900" y="1791097"/>
            <a:ext cx="2747962" cy="389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3600">
                <a:latin typeface="Calibri"/>
                <a:ea typeface="Calibri"/>
                <a:cs typeface="Calibri"/>
                <a:sym typeface="Calibri"/>
              </a:rPr>
              <a:t>In Gujarat, men wear a short frilled white angrakha over white pyjamas or dhoti and jacket.</a:t>
            </a:r>
            <a:br>
              <a:rPr lang="en-IN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descr="Buy Fancydresswale Gujrati boy Traditional and Garba Dress Multicolor (3-4  Years) Online at Low Prices in India - Amazon.in" id="149" name="Google Shape;149;p8"/>
          <p:cNvPicPr preferRelativeResize="0"/>
          <p:nvPr/>
        </p:nvPicPr>
        <p:blipFill rotWithShape="1">
          <a:blip r:embed="rId3">
            <a:alphaModFix/>
          </a:blip>
          <a:srcRect b="3696" l="22774" r="12964" t="602"/>
          <a:stretch/>
        </p:blipFill>
        <p:spPr>
          <a:xfrm>
            <a:off x="4505325" y="1665801"/>
            <a:ext cx="2714625" cy="3325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jar Rabari men in traditional costume . Gujarat | Costumes, Ariana grande  drawings, Indian people" id="150" name="Google Shape;150;p8"/>
          <p:cNvPicPr preferRelativeResize="0"/>
          <p:nvPr/>
        </p:nvPicPr>
        <p:blipFill rotWithShape="1">
          <a:blip r:embed="rId4">
            <a:alphaModFix/>
          </a:blip>
          <a:srcRect b="12098" l="0" r="0" t="0"/>
          <a:stretch/>
        </p:blipFill>
        <p:spPr>
          <a:xfrm>
            <a:off x="628650" y="1665801"/>
            <a:ext cx="3333750" cy="33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762" y="1665801"/>
            <a:ext cx="2714625" cy="31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1123950" y="5625068"/>
            <a:ext cx="87820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in Kashmir wearing a phiran.</a:t>
            </a:r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1" lang="en-IN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PAGRI AND TOPI </a:t>
            </a:r>
            <a:br>
              <a:rPr lang="en-IN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648573" y="976934"/>
            <a:ext cx="4747591" cy="3414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men often cover their heads with </a:t>
            </a:r>
            <a:r>
              <a:rPr b="1"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turbans</a:t>
            </a:r>
            <a:r>
              <a:rPr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pagris</a:t>
            </a:r>
            <a:r>
              <a:rPr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traditional caps or </a:t>
            </a:r>
            <a:r>
              <a:rPr b="1"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topis</a:t>
            </a:r>
            <a:r>
              <a:rPr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en-I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way these are worn varies from region to region.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2878" y="870330"/>
            <a:ext cx="2922104" cy="320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0158" y="953340"/>
            <a:ext cx="2810356" cy="287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6673" y="4511487"/>
            <a:ext cx="2278981" cy="193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7532" y="4210602"/>
            <a:ext cx="2485252" cy="2282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machali cap - Wikipedia" id="164" name="Google Shape;16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4748" y="4391026"/>
            <a:ext cx="2651836" cy="204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838200" y="200025"/>
            <a:ext cx="10515600" cy="942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IN">
                <a:solidFill>
                  <a:srgbClr val="FF0000"/>
                </a:solidFill>
              </a:rPr>
              <a:t>Word meanings</a:t>
            </a:r>
            <a:br>
              <a:rPr lang="en-IN"/>
            </a:b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762000" y="977900"/>
            <a:ext cx="10515600" cy="51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 txBox="1"/>
          <p:nvPr/>
        </p:nvSpPr>
        <p:spPr>
          <a:xfrm>
            <a:off x="171451" y="887790"/>
            <a:ext cx="1175385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lungi/dhoti/mundu: 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cloth worn around the waist by men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angrakha: 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short jacket like shirt worn over dhoti by men of Gujarat and Rajasthan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turban: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 head dress for men made by winding a length of cloth tightly around the head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ghaghra/lehenga/pavada: 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long skirts worn by women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kanchli/kurta/choli/kameez: 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blouse or shirt worn by women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salwar/pyjama/churidar: 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trouser-like garment worn by women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odhni/dupatta:</a:t>
            </a:r>
            <a:r>
              <a:rPr b="0" i="0" lang="en-IN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cloth draped over the chest or head by women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I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3711" y="20092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2021-06-27T12:47:34Z</dcterms:created>
  <dc:creator>Mita Paul</dc:creator>
</cp:coreProperties>
</file>