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7" roundtripDataSignature="AMtx7mgwNkZIuPJkmTxyttB+IzLBMlN6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8" name="Google Shape;188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3" name="Google Shape;73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8" name="Google Shape;2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/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" type="body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2" type="sldNum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2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2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2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1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1.jpg"/><Relationship Id="rId5" Type="http://schemas.openxmlformats.org/officeDocument/2006/relationships/image" Target="../media/image7.png"/><Relationship Id="rId6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7.jpg"/><Relationship Id="rId4" Type="http://schemas.openxmlformats.org/officeDocument/2006/relationships/image" Target="../media/image18.jpg"/><Relationship Id="rId5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1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Relationship Id="rId4" Type="http://schemas.openxmlformats.org/officeDocument/2006/relationships/image" Target="../media/image10.jpg"/><Relationship Id="rId5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jpg"/><Relationship Id="rId4" Type="http://schemas.openxmlformats.org/officeDocument/2006/relationships/image" Target="../media/image11.jpg"/><Relationship Id="rId5" Type="http://schemas.openxmlformats.org/officeDocument/2006/relationships/image" Target="../media/image4.jpg"/><Relationship Id="rId6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5411810"/>
            <a:ext cx="12192000" cy="1446189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613600" y="17328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1209675" y="1390649"/>
            <a:ext cx="9296399" cy="30432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SESSION : 2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 : </a:t>
            </a: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SUBJECT- SOCIAL SCIENCE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07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NAME :THE CLOTHES WE WEAR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SUBTOPIC :  WOMEN WEAR CLOTHES AND SHORT Q/A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Multiple choice questions</a:t>
            </a:r>
            <a:br>
              <a:rPr lang="en-US" sz="4400"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79" name="Google Shape;179;p10"/>
          <p:cNvSpPr txBox="1"/>
          <p:nvPr>
            <p:ph idx="1" type="body"/>
          </p:nvPr>
        </p:nvSpPr>
        <p:spPr>
          <a:xfrm>
            <a:off x="647700" y="1027905"/>
            <a:ext cx="10515600" cy="55348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The clothes that people wear is influenced by the ___________ of the place.</a:t>
            </a:r>
            <a:endParaRPr/>
          </a:p>
          <a:p>
            <a:pPr indent="-34290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lphaLcParenR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climate     b)food      c)wind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2. Men’s _________________ in Tamil Nadu is called veshti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Lungi     b. pyjama     c. churidar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3. The ________ is the most common piece of clothing for women in India.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a.  Ghagra   b. churidar   c. sari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4. In several states of India, men cover their heads with a ___________ 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a.hat    b. hanky c. turban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5.A phiran is a long ___________.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a.kurta  b. blouse  c. skirt</a:t>
            </a:r>
            <a:endParaRPr/>
          </a:p>
          <a:p>
            <a:pPr indent="-237172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64135" lvl="0" marL="2286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80" name="Google Shape;180;p10"/>
          <p:cNvSpPr/>
          <p:nvPr/>
        </p:nvSpPr>
        <p:spPr>
          <a:xfrm>
            <a:off x="923925" y="1504950"/>
            <a:ext cx="1504950" cy="685800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climate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0"/>
          <p:cNvSpPr/>
          <p:nvPr/>
        </p:nvSpPr>
        <p:spPr>
          <a:xfrm>
            <a:off x="923925" y="2667795"/>
            <a:ext cx="1504950" cy="685800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Lungi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0"/>
          <p:cNvSpPr/>
          <p:nvPr/>
        </p:nvSpPr>
        <p:spPr>
          <a:xfrm>
            <a:off x="4152900" y="3545681"/>
            <a:ext cx="1504950" cy="685800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sari.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0"/>
          <p:cNvSpPr/>
          <p:nvPr/>
        </p:nvSpPr>
        <p:spPr>
          <a:xfrm>
            <a:off x="3238500" y="4700188"/>
            <a:ext cx="1390650" cy="696914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turban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0"/>
          <p:cNvSpPr/>
          <p:nvPr/>
        </p:nvSpPr>
        <p:spPr>
          <a:xfrm>
            <a:off x="333375" y="5795961"/>
            <a:ext cx="1390650" cy="696914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kurta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5" name="Google Shape;18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13711" y="20092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1"/>
          <p:cNvSpPr txBox="1"/>
          <p:nvPr/>
        </p:nvSpPr>
        <p:spPr>
          <a:xfrm>
            <a:off x="1057275" y="2704046"/>
            <a:ext cx="102585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lgerian"/>
                <a:ea typeface="Algerian"/>
                <a:cs typeface="Algerian"/>
                <a:sym typeface="Algerian"/>
              </a:rPr>
              <a:t>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Learner will be able to know: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Char char="●"/>
            </a:pPr>
            <a:r>
              <a:rPr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enable the children to know about different women clothes of india</a:t>
            </a:r>
            <a:endParaRPr sz="6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1"/>
          <p:cNvSpPr txBox="1"/>
          <p:nvPr/>
        </p:nvSpPr>
        <p:spPr>
          <a:xfrm>
            <a:off x="1933575" y="551340"/>
            <a:ext cx="6096000" cy="1138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OBJECTIVE :</a:t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13711" y="20092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283" y="175501"/>
            <a:ext cx="164336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12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609585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33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sz="53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609585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333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sz="5333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100"/>
              <a:buFont typeface="Calibri"/>
              <a:buNone/>
            </a:pPr>
            <a:r>
              <a:rPr b="1" lang="en-US" sz="31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Saree</a:t>
            </a:r>
            <a:br>
              <a:rPr lang="en-US" sz="4400"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00" name="Google Shape;100;p2"/>
          <p:cNvSpPr txBox="1"/>
          <p:nvPr>
            <p:ph idx="1" type="body"/>
          </p:nvPr>
        </p:nvSpPr>
        <p:spPr>
          <a:xfrm>
            <a:off x="390526" y="1313656"/>
            <a:ext cx="4305299" cy="34774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∙"/>
            </a:pPr>
            <a:r>
              <a:rPr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saree is one of the oldest traditional costumes worn by Indian women.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∙"/>
            </a:pPr>
            <a:r>
              <a:rPr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is worn all over India.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∙"/>
            </a:pPr>
            <a:r>
              <a:rPr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But women in different parts of India wear different sarees in different style.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∙"/>
            </a:pPr>
            <a:r>
              <a:rPr lang="en-US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Mekhela Chador worn in Assam consist of two pieces of cloth draped like a saree.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68948" y="205687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95901" y="1128713"/>
            <a:ext cx="5486400" cy="3947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subTitle"/>
          </p:nvPr>
        </p:nvSpPr>
        <p:spPr>
          <a:xfrm>
            <a:off x="557212" y="739768"/>
            <a:ext cx="2276475" cy="4450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en-US" sz="2000"/>
              <a:t>MUNDU of KERALA</a:t>
            </a:r>
            <a:endParaRPr b="1" sz="2000"/>
          </a:p>
        </p:txBody>
      </p:sp>
      <p:pic>
        <p:nvPicPr>
          <p:cNvPr descr="KERALA FASHIONS- Kerala, Kerala Travel, Real Estate, Kerala Matrimonial" id="108" name="Google Shape;10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7212" y="1539187"/>
            <a:ext cx="3086100" cy="43059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at is Phiran? (AKA Pheran/ Firan) - KCS" id="109" name="Google Shape;10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48125" y="1539187"/>
            <a:ext cx="3742654" cy="4394716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/>
        </p:nvSpPr>
        <p:spPr>
          <a:xfrm>
            <a:off x="4048125" y="815459"/>
            <a:ext cx="38957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SALWAR-PHIRAN of Kashmir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530848" y="261871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raditional Dresses of Nagaland" id="112" name="Google Shape;112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572500" y="1539187"/>
            <a:ext cx="3114676" cy="43698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>
            <p:ph type="ctrTitle"/>
          </p:nvPr>
        </p:nvSpPr>
        <p:spPr>
          <a:xfrm>
            <a:off x="1409699" y="389696"/>
            <a:ext cx="8210551" cy="14772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b="1" i="0" lang="en-US" sz="6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GHAGRA-CHOLI </a:t>
            </a:r>
            <a:br>
              <a:rPr b="0" i="0" lang="en-US" sz="3600" u="none" cap="none" strike="noStrike">
                <a:solidFill>
                  <a:srgbClr val="FF0000"/>
                </a:solidFill>
              </a:rPr>
            </a:br>
            <a:endParaRPr>
              <a:solidFill>
                <a:srgbClr val="FF0000"/>
              </a:solidFill>
            </a:endParaRPr>
          </a:p>
        </p:txBody>
      </p:sp>
      <p:pic>
        <p:nvPicPr>
          <p:cNvPr descr="Ghagra Choli of Bikaner, Traditional Attire of Bikaner" id="118" name="Google Shape;11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5351" y="4286260"/>
            <a:ext cx="4238624" cy="23718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ngalakruthi Designer Studio on Instagram: “#kanchivaram lehenga #kids  pattu pavada #south Indian T… | Dresses kids girl, Kids designer dresses,  Kids blouse designs" id="119" name="Google Shape;11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33975" y="4100124"/>
            <a:ext cx="5951537" cy="2551035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4"/>
          <p:cNvSpPr/>
          <p:nvPr/>
        </p:nvSpPr>
        <p:spPr>
          <a:xfrm>
            <a:off x="728662" y="788079"/>
            <a:ext cx="11191875" cy="37087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Char char="•"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b="1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ghagra-choli</a:t>
            </a: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 also known as </a:t>
            </a:r>
            <a:r>
              <a:rPr b="1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lehenga-choli</a:t>
            </a: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Char char="•"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ghagra is a long skirt which is worn with a blouse (choli) and a dupatta. 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Char char="•"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is the traditional dress of the women of Rajasthan and some parts of Gujarat. 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Char char="•"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Girls in southern India wear a similar dress called </a:t>
            </a:r>
            <a:r>
              <a:rPr b="1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pavadai-chattai</a:t>
            </a: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or </a:t>
            </a:r>
            <a:r>
              <a:rPr b="1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langa-davani</a:t>
            </a: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228600" y="18669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228600" y="3145795"/>
            <a:ext cx="2108269" cy="2616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3" name="Google Shape;123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617693" y="17619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i="0" lang="en-US" sz="4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SALWAR-KAMEEZ </a:t>
            </a:r>
            <a:br>
              <a:rPr b="0" i="0" lang="en-US" sz="4400" u="none" cap="none" strike="noStrike">
                <a:solidFill>
                  <a:srgbClr val="FF0000"/>
                </a:solidFill>
              </a:rPr>
            </a:br>
            <a:endParaRPr>
              <a:solidFill>
                <a:srgbClr val="FF0000"/>
              </a:solidFill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238126" y="1458792"/>
            <a:ext cx="7000873" cy="46782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1778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salwar-kameez</a:t>
            </a: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 the traditional dress of the women of Punjab, Haryana and Himachal Pradesh. 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salwar is like a pyjama.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is worn with a long top called kameez or kurta. 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salwar-kameez is usually worn along with a dupatta or chunni. 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These days, the salwar-kameez is worn by women all over India as it is easy to wear. 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457200" y="4572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1" name="Google Shape;13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08962" y="151275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uy Mustard Embroidered Salwar suit, Embroidered, salwar suit Online  Shopping | SLSRF22643" id="132" name="Google Shape;132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53298" y="1027906"/>
            <a:ext cx="3771902" cy="48863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"/>
          <p:cNvSpPr txBox="1"/>
          <p:nvPr>
            <p:ph type="title"/>
          </p:nvPr>
        </p:nvSpPr>
        <p:spPr>
          <a:xfrm>
            <a:off x="838200" y="365126"/>
            <a:ext cx="105156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FF0000"/>
                </a:solidFill>
              </a:rPr>
              <a:t>Western Clothes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38" name="Google Shape;138;p6"/>
          <p:cNvSpPr txBox="1"/>
          <p:nvPr/>
        </p:nvSpPr>
        <p:spPr>
          <a:xfrm>
            <a:off x="1202033" y="1135143"/>
            <a:ext cx="9787934" cy="971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Western clothes such as trouser, shirts. Jeans, T-shirt, skirts and jacket have also become popular among both man and women.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Top 5 Western wear manufacturers and suppliers in India | Western wear, Western  wear for women, How to wear" id="139" name="Google Shape;13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3642" y="2686457"/>
            <a:ext cx="5225718" cy="34952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at India wears to work" id="140" name="Google Shape;14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53199" y="2643797"/>
            <a:ext cx="4943475" cy="33809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608962" y="19413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FF0000"/>
                </a:solidFill>
              </a:rPr>
              <a:t>WEDDING CLOTHES</a:t>
            </a:r>
            <a:endParaRPr b="1">
              <a:solidFill>
                <a:srgbClr val="FF0000"/>
              </a:solidFill>
            </a:endParaRPr>
          </a:p>
        </p:txBody>
      </p:sp>
      <p:pic>
        <p:nvPicPr>
          <p:cNvPr id="147" name="Google Shape;147;p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8187" y="1810543"/>
            <a:ext cx="3814763" cy="45997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ow Traditional Wedding Outfits Look Around The World | Bored Panda" id="148" name="Google Shape;148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4437" y="1810542"/>
            <a:ext cx="2833688" cy="422592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] 14 Indian States &amp; their Traditional Wedding Dresses - The Wedding  Focus" id="149" name="Google Shape;149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77214" y="1810543"/>
            <a:ext cx="2733675" cy="42259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910912" y="2084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Circle the odd one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56" name="Google Shape;156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1. turban  dhoti  lungi  pyjama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2. sari        lungi    dhoti    trouser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3. salwar   angrakha   mundu  veshti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4. mekhla   lehenga  ghagra  kanchli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5. pyjama   kameez  churidar  trouser </a:t>
            </a:r>
            <a:endParaRPr/>
          </a:p>
        </p:txBody>
      </p:sp>
      <p:pic>
        <p:nvPicPr>
          <p:cNvPr id="157" name="Google Shape;15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51837" y="12268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8"/>
          <p:cNvSpPr/>
          <p:nvPr/>
        </p:nvSpPr>
        <p:spPr>
          <a:xfrm>
            <a:off x="1495425" y="1825625"/>
            <a:ext cx="1171575" cy="431800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turban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8"/>
          <p:cNvSpPr/>
          <p:nvPr/>
        </p:nvSpPr>
        <p:spPr>
          <a:xfrm>
            <a:off x="1495425" y="2306412"/>
            <a:ext cx="942975" cy="431800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Sari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8"/>
          <p:cNvSpPr/>
          <p:nvPr/>
        </p:nvSpPr>
        <p:spPr>
          <a:xfrm>
            <a:off x="2600325" y="2954112"/>
            <a:ext cx="1638300" cy="431800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angrakha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8"/>
          <p:cNvSpPr/>
          <p:nvPr/>
        </p:nvSpPr>
        <p:spPr>
          <a:xfrm>
            <a:off x="1390649" y="3429000"/>
            <a:ext cx="1381125" cy="431800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mekhla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8"/>
          <p:cNvSpPr/>
          <p:nvPr/>
        </p:nvSpPr>
        <p:spPr>
          <a:xfrm>
            <a:off x="2514600" y="3897087"/>
            <a:ext cx="1333500" cy="431800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kameez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FF0000"/>
                </a:solidFill>
              </a:rPr>
              <a:t>Match the following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68" name="Google Shape;168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1. Salwar – phiran                                     a. Haryana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2. Ghaghra- kurta                                      b. Kerala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3. Mundu- blouse 				c. Assam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4. Mekhla-chadar                                     d. Kashmir</a:t>
            </a:r>
            <a:endParaRPr/>
          </a:p>
        </p:txBody>
      </p:sp>
      <p:pic>
        <p:nvPicPr>
          <p:cNvPr id="169" name="Google Shape;16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94687" y="365137"/>
            <a:ext cx="1232526" cy="6118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0" name="Google Shape;170;p9"/>
          <p:cNvCxnSpPr/>
          <p:nvPr/>
        </p:nvCxnSpPr>
        <p:spPr>
          <a:xfrm>
            <a:off x="3486150" y="2066925"/>
            <a:ext cx="3048000" cy="15430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1" name="Google Shape;171;p9"/>
          <p:cNvCxnSpPr/>
          <p:nvPr/>
        </p:nvCxnSpPr>
        <p:spPr>
          <a:xfrm flipH="1" rot="10800000">
            <a:off x="3419475" y="2066926"/>
            <a:ext cx="3114675" cy="51196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2" name="Google Shape;172;p9"/>
          <p:cNvCxnSpPr/>
          <p:nvPr/>
        </p:nvCxnSpPr>
        <p:spPr>
          <a:xfrm flipH="1" rot="10800000">
            <a:off x="3419475" y="2578894"/>
            <a:ext cx="3114675" cy="524443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3" name="Google Shape;173;p9"/>
          <p:cNvCxnSpPr/>
          <p:nvPr/>
        </p:nvCxnSpPr>
        <p:spPr>
          <a:xfrm flipH="1" rot="10800000">
            <a:off x="3352800" y="3103337"/>
            <a:ext cx="3114675" cy="506639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2021-09-05T10:42:26Z</dcterms:created>
  <dc:creator>samir paul</dc:creator>
</cp:coreProperties>
</file>