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167" r:id="rId1"/>
  </p:sldMasterIdLst>
  <p:notesMasterIdLst>
    <p:notesMasterId r:id="rId11"/>
  </p:notesMasterIdLst>
  <p:sldIdLst>
    <p:sldId id="256" r:id="rId2"/>
    <p:sldId id="347" r:id="rId3"/>
    <p:sldId id="369" r:id="rId4"/>
    <p:sldId id="373" r:id="rId5"/>
    <p:sldId id="370" r:id="rId6"/>
    <p:sldId id="371" r:id="rId7"/>
    <p:sldId id="372" r:id="rId8"/>
    <p:sldId id="337" r:id="rId9"/>
    <p:sldId id="259" r:id="rId10"/>
  </p:sldIdLst>
  <p:sldSz cx="9144000" cy="5143500" type="screen16x9"/>
  <p:notesSz cx="6858000" cy="9144000"/>
  <p:defaultTextStyle>
    <a:defPPr>
      <a:defRPr lang="en-US"/>
    </a:defPPr>
    <a:lvl1pPr algn="l" rtl="0" eaLnBrk="0" fontAlgn="base" hangingPunct="0">
      <a:spcBef>
        <a:spcPct val="0"/>
      </a:spcBef>
      <a:spcAft>
        <a:spcPct val="0"/>
      </a:spcAft>
      <a:defRPr sz="1400" kern="1200">
        <a:solidFill>
          <a:srgbClr val="000000"/>
        </a:solidFill>
        <a:latin typeface="Arial" charset="0"/>
        <a:ea typeface="+mn-ea"/>
        <a:cs typeface="Arial" charset="0"/>
        <a:sym typeface="Arial" charset="0"/>
      </a:defRPr>
    </a:lvl1pPr>
    <a:lvl2pPr marL="457200" algn="l" rtl="0" eaLnBrk="0" fontAlgn="base" hangingPunct="0">
      <a:spcBef>
        <a:spcPct val="0"/>
      </a:spcBef>
      <a:spcAft>
        <a:spcPct val="0"/>
      </a:spcAft>
      <a:defRPr sz="1400" kern="1200">
        <a:solidFill>
          <a:srgbClr val="000000"/>
        </a:solidFill>
        <a:latin typeface="Arial" charset="0"/>
        <a:ea typeface="+mn-ea"/>
        <a:cs typeface="Arial" charset="0"/>
        <a:sym typeface="Arial" charset="0"/>
      </a:defRPr>
    </a:lvl2pPr>
    <a:lvl3pPr marL="914400" algn="l" rtl="0" eaLnBrk="0" fontAlgn="base" hangingPunct="0">
      <a:spcBef>
        <a:spcPct val="0"/>
      </a:spcBef>
      <a:spcAft>
        <a:spcPct val="0"/>
      </a:spcAft>
      <a:defRPr sz="1400" kern="1200">
        <a:solidFill>
          <a:srgbClr val="000000"/>
        </a:solidFill>
        <a:latin typeface="Arial" charset="0"/>
        <a:ea typeface="+mn-ea"/>
        <a:cs typeface="Arial" charset="0"/>
        <a:sym typeface="Arial" charset="0"/>
      </a:defRPr>
    </a:lvl3pPr>
    <a:lvl4pPr marL="1371600" algn="l" rtl="0" eaLnBrk="0" fontAlgn="base" hangingPunct="0">
      <a:spcBef>
        <a:spcPct val="0"/>
      </a:spcBef>
      <a:spcAft>
        <a:spcPct val="0"/>
      </a:spcAft>
      <a:defRPr sz="1400" kern="1200">
        <a:solidFill>
          <a:srgbClr val="000000"/>
        </a:solidFill>
        <a:latin typeface="Arial" charset="0"/>
        <a:ea typeface="+mn-ea"/>
        <a:cs typeface="Arial" charset="0"/>
        <a:sym typeface="Arial" charset="0"/>
      </a:defRPr>
    </a:lvl4pPr>
    <a:lvl5pPr marL="1828800" algn="l" rtl="0" eaLnBrk="0" fontAlgn="base" hangingPunct="0">
      <a:spcBef>
        <a:spcPct val="0"/>
      </a:spcBef>
      <a:spcAft>
        <a:spcPct val="0"/>
      </a:spcAft>
      <a:defRPr sz="1400" kern="1200">
        <a:solidFill>
          <a:srgbClr val="000000"/>
        </a:solidFill>
        <a:latin typeface="Arial" charset="0"/>
        <a:ea typeface="+mn-ea"/>
        <a:cs typeface="Arial" charset="0"/>
        <a:sym typeface="Arial" charset="0"/>
      </a:defRPr>
    </a:lvl5pPr>
    <a:lvl6pPr marL="2286000" algn="l" defTabSz="914400" rtl="0" eaLnBrk="1" latinLnBrk="0" hangingPunct="1">
      <a:defRPr sz="1400" kern="1200">
        <a:solidFill>
          <a:srgbClr val="000000"/>
        </a:solidFill>
        <a:latin typeface="Arial" charset="0"/>
        <a:ea typeface="+mn-ea"/>
        <a:cs typeface="Arial" charset="0"/>
        <a:sym typeface="Arial" charset="0"/>
      </a:defRPr>
    </a:lvl6pPr>
    <a:lvl7pPr marL="2743200" algn="l" defTabSz="914400" rtl="0" eaLnBrk="1" latinLnBrk="0" hangingPunct="1">
      <a:defRPr sz="1400" kern="1200">
        <a:solidFill>
          <a:srgbClr val="000000"/>
        </a:solidFill>
        <a:latin typeface="Arial" charset="0"/>
        <a:ea typeface="+mn-ea"/>
        <a:cs typeface="Arial" charset="0"/>
        <a:sym typeface="Arial" charset="0"/>
      </a:defRPr>
    </a:lvl7pPr>
    <a:lvl8pPr marL="3200400" algn="l" defTabSz="914400" rtl="0" eaLnBrk="1" latinLnBrk="0" hangingPunct="1">
      <a:defRPr sz="1400" kern="1200">
        <a:solidFill>
          <a:srgbClr val="000000"/>
        </a:solidFill>
        <a:latin typeface="Arial" charset="0"/>
        <a:ea typeface="+mn-ea"/>
        <a:cs typeface="Arial" charset="0"/>
        <a:sym typeface="Arial" charset="0"/>
      </a:defRPr>
    </a:lvl8pPr>
    <a:lvl9pPr marL="3657600" algn="l" defTabSz="914400" rtl="0" eaLnBrk="1" latinLnBrk="0" hangingPunct="1">
      <a:defRPr sz="1400" kern="1200">
        <a:solidFill>
          <a:srgbClr val="000000"/>
        </a:solidFill>
        <a:latin typeface="Arial" charset="0"/>
        <a:ea typeface="+mn-ea"/>
        <a:cs typeface="Arial" charset="0"/>
        <a:sym typeface="Arial"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CC3300"/>
    <a:srgbClr val="F30D1D"/>
    <a:srgbClr val="FC95A6"/>
    <a:srgbClr val="996600"/>
    <a:srgbClr val="FF3399"/>
    <a:srgbClr val="E43CD8"/>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4" autoAdjust="0"/>
    <p:restoredTop sz="98932" autoAdjust="0"/>
  </p:normalViewPr>
  <p:slideViewPr>
    <p:cSldViewPr snapToGrid="0">
      <p:cViewPr varScale="1">
        <p:scale>
          <a:sx n="108" d="100"/>
          <a:sy n="108" d="100"/>
        </p:scale>
        <p:origin x="562" y="69"/>
      </p:cViewPr>
      <p:guideLst>
        <p:guide orient="horz" pos="1620"/>
        <p:guide pos="2880"/>
      </p:guideLst>
    </p:cSldViewPr>
  </p:slideViewPr>
  <p:outlineViewPr>
    <p:cViewPr>
      <p:scale>
        <a:sx n="33" d="100"/>
        <a:sy n="33" d="100"/>
      </p:scale>
      <p:origin x="0" y="21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Google Shape;3;n"/>
          <p:cNvSpPr>
            <a:spLocks noGrp="1" noRot="1" noChangeAspect="1"/>
          </p:cNvSpPr>
          <p:nvPr>
            <p:ph type="sldImg" idx="2"/>
          </p:nvPr>
        </p:nvSpPr>
        <p:spPr bwMode="auto">
          <a:xfrm>
            <a:off x="381000" y="685800"/>
            <a:ext cx="6096000" cy="3429000"/>
          </a:xfrm>
          <a:custGeom>
            <a:avLst/>
            <a:gdLst>
              <a:gd name="T0" fmla="*/ 0 w 120000"/>
              <a:gd name="T1" fmla="*/ 0 h 120000"/>
              <a:gd name="T2" fmla="*/ 2147483647 w 120000"/>
              <a:gd name="T3" fmla="*/ 0 h 120000"/>
              <a:gd name="T4" fmla="*/ 2147483647 w 120000"/>
              <a:gd name="T5" fmla="*/ 2147483647 h 120000"/>
              <a:gd name="T6" fmla="*/ 0 w 120000"/>
              <a:gd name="T7" fmla="*/ 2147483647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2531" name="Google Shape;4;n"/>
          <p:cNvSpPr txBox="1">
            <a:spLocks noGrp="1"/>
          </p:cNvSpPr>
          <p:nvPr>
            <p:ph type="body" idx="1"/>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a:sym typeface="Arial" charset="0"/>
            </a:endParaRPr>
          </a:p>
        </p:txBody>
      </p:sp>
    </p:spTree>
    <p:extLst>
      <p:ext uri="{BB962C8B-B14F-4D97-AF65-F5344CB8AC3E}">
        <p14:creationId xmlns:p14="http://schemas.microsoft.com/office/powerpoint/2010/main" val="215863236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charset="0"/>
      <a:defRPr sz="1400">
        <a:solidFill>
          <a:srgbClr val="000000"/>
        </a:solidFill>
        <a:latin typeface="Arial" panose="020B0604020202020204"/>
        <a:ea typeface="Arial" panose="020B0604020202020204"/>
        <a:cs typeface="Arial" panose="020B0604020202020204"/>
        <a:sym typeface="Arial" charset="0"/>
      </a:defRPr>
    </a:lvl1pPr>
    <a:lvl2pPr marL="914400" lvl="1" indent="-298450" algn="l" rtl="0" eaLnBrk="0" fontAlgn="base" hangingPunct="0">
      <a:spcBef>
        <a:spcPct val="0"/>
      </a:spcBef>
      <a:spcAft>
        <a:spcPct val="0"/>
      </a:spcAft>
      <a:buClr>
        <a:srgbClr val="000000"/>
      </a:buClr>
      <a:buFont typeface="Arial" charset="0"/>
      <a:defRPr sz="1400">
        <a:solidFill>
          <a:srgbClr val="000000"/>
        </a:solidFill>
        <a:latin typeface="Arial" panose="020B0604020202020204"/>
        <a:ea typeface="Arial" panose="020B0604020202020204"/>
        <a:cs typeface="Arial" panose="020B0604020202020204"/>
        <a:sym typeface="Arial" charset="0"/>
      </a:defRPr>
    </a:lvl2pPr>
    <a:lvl3pPr marL="1371600" lvl="2" indent="-298450" algn="l" rtl="0" eaLnBrk="0" fontAlgn="base" hangingPunct="0">
      <a:spcBef>
        <a:spcPct val="0"/>
      </a:spcBef>
      <a:spcAft>
        <a:spcPct val="0"/>
      </a:spcAft>
      <a:buClr>
        <a:srgbClr val="000000"/>
      </a:buClr>
      <a:buFont typeface="Arial" charset="0"/>
      <a:defRPr sz="1400">
        <a:solidFill>
          <a:srgbClr val="000000"/>
        </a:solidFill>
        <a:latin typeface="Arial" panose="020B0604020202020204"/>
        <a:ea typeface="Arial" panose="020B0604020202020204"/>
        <a:cs typeface="Arial" panose="020B0604020202020204"/>
        <a:sym typeface="Arial" charset="0"/>
      </a:defRPr>
    </a:lvl3pPr>
    <a:lvl4pPr marL="1828800" lvl="3" indent="-298450" algn="l" rtl="0" eaLnBrk="0" fontAlgn="base" hangingPunct="0">
      <a:spcBef>
        <a:spcPct val="0"/>
      </a:spcBef>
      <a:spcAft>
        <a:spcPct val="0"/>
      </a:spcAft>
      <a:buClr>
        <a:srgbClr val="000000"/>
      </a:buClr>
      <a:buFont typeface="Arial" charset="0"/>
      <a:defRPr sz="1400">
        <a:solidFill>
          <a:srgbClr val="000000"/>
        </a:solidFill>
        <a:latin typeface="Arial" panose="020B0604020202020204"/>
        <a:ea typeface="Arial" panose="020B0604020202020204"/>
        <a:cs typeface="Arial" panose="020B0604020202020204"/>
        <a:sym typeface="Arial" charset="0"/>
      </a:defRPr>
    </a:lvl4pPr>
    <a:lvl5pPr marL="2286000" lvl="4" indent="-298450" algn="l" rtl="0" eaLnBrk="0" fontAlgn="base" hangingPunct="0">
      <a:spcBef>
        <a:spcPct val="0"/>
      </a:spcBef>
      <a:spcAft>
        <a:spcPct val="0"/>
      </a:spcAft>
      <a:buClr>
        <a:srgbClr val="000000"/>
      </a:buClr>
      <a:buFont typeface="Arial" charset="0"/>
      <a:defRPr sz="1400">
        <a:solidFill>
          <a:srgbClr val="000000"/>
        </a:solidFill>
        <a:latin typeface="Arial" panose="020B0604020202020204"/>
        <a:ea typeface="Arial" panose="020B0604020202020204"/>
        <a:cs typeface="Arial" panose="020B0604020202020204"/>
        <a:sym typeface="Arial" charset="0"/>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3554" name="Google Shape;51;p1:notes"/>
          <p:cNvSpPr>
            <a:spLocks noGrp="1" noRot="1" noChangeAspect="1" noTextEdit="1"/>
          </p:cNvSpPr>
          <p:nvPr>
            <p:ph type="sldImg" idx="2"/>
          </p:nvPr>
        </p:nvSpPr>
        <p:spPr>
          <a:noFill/>
          <a:ln>
            <a:headEnd/>
            <a:tailEnd/>
          </a:ln>
        </p:spPr>
      </p:sp>
      <p:sp>
        <p:nvSpPr>
          <p:cNvPr id="23555" name="Google Shape;52;p1: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Google Shape;60;p2:notes"/>
          <p:cNvSpPr>
            <a:spLocks noGrp="1" noRot="1" noChangeAspect="1" noTextEdit="1"/>
          </p:cNvSpPr>
          <p:nvPr>
            <p:ph type="sldImg" idx="2"/>
          </p:nvPr>
        </p:nvSpPr>
        <p:spPr>
          <a:noFill/>
          <a:ln>
            <a:headEnd/>
            <a:tailEnd/>
          </a:ln>
        </p:spPr>
      </p:sp>
      <p:sp>
        <p:nvSpPr>
          <p:cNvPr id="24579" name="Google Shape;61;p2: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626" name="Google Shape;60;p2:notes"/>
          <p:cNvSpPr>
            <a:spLocks noGrp="1" noRot="1" noChangeAspect="1" noTextEdit="1"/>
          </p:cNvSpPr>
          <p:nvPr>
            <p:ph type="sldImg" idx="2"/>
          </p:nvPr>
        </p:nvSpPr>
        <p:spPr>
          <a:noFill/>
          <a:ln>
            <a:headEnd/>
            <a:tailEnd/>
          </a:ln>
        </p:spPr>
      </p:sp>
      <p:sp>
        <p:nvSpPr>
          <p:cNvPr id="26627" name="Google Shape;61;p2: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Google Shape;60;p2:notes"/>
          <p:cNvSpPr>
            <a:spLocks noGrp="1" noRot="1" noChangeAspect="1" noTextEdit="1"/>
          </p:cNvSpPr>
          <p:nvPr>
            <p:ph type="sldImg" idx="2"/>
          </p:nvPr>
        </p:nvSpPr>
        <p:spPr>
          <a:noFill/>
          <a:ln>
            <a:headEnd/>
            <a:tailEnd/>
          </a:ln>
        </p:spPr>
      </p:sp>
      <p:sp>
        <p:nvSpPr>
          <p:cNvPr id="24579" name="Google Shape;61;p2: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626" name="Google Shape;60;p2:notes"/>
          <p:cNvSpPr>
            <a:spLocks noGrp="1" noRot="1" noChangeAspect="1" noTextEdit="1"/>
          </p:cNvSpPr>
          <p:nvPr>
            <p:ph type="sldImg" idx="2"/>
          </p:nvPr>
        </p:nvSpPr>
        <p:spPr>
          <a:noFill/>
          <a:ln>
            <a:headEnd/>
            <a:tailEnd/>
          </a:ln>
        </p:spPr>
      </p:sp>
      <p:sp>
        <p:nvSpPr>
          <p:cNvPr id="26627" name="Google Shape;61;p2: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4" name="Google Shape;60;p2:notes"/>
          <p:cNvSpPr>
            <a:spLocks noGrp="1" noRot="1" noChangeAspect="1" noTextEdit="1"/>
          </p:cNvSpPr>
          <p:nvPr>
            <p:ph type="sldImg" idx="2"/>
          </p:nvPr>
        </p:nvSpPr>
        <p:spPr>
          <a:noFill/>
          <a:ln>
            <a:headEnd/>
            <a:tailEnd/>
          </a:ln>
        </p:spPr>
      </p:sp>
      <p:sp>
        <p:nvSpPr>
          <p:cNvPr id="28675" name="Google Shape;61;p2: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4" name="Google Shape;60;p2:notes"/>
          <p:cNvSpPr>
            <a:spLocks noGrp="1" noRot="1" noChangeAspect="1" noTextEdit="1"/>
          </p:cNvSpPr>
          <p:nvPr>
            <p:ph type="sldImg" idx="2"/>
          </p:nvPr>
        </p:nvSpPr>
        <p:spPr>
          <a:noFill/>
          <a:ln>
            <a:headEnd/>
            <a:tailEnd/>
          </a:ln>
        </p:spPr>
      </p:sp>
      <p:sp>
        <p:nvSpPr>
          <p:cNvPr id="28675" name="Google Shape;61;p2: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4" name="Google Shape;60;p2:notes"/>
          <p:cNvSpPr>
            <a:spLocks noGrp="1" noRot="1" noChangeAspect="1" noTextEdit="1"/>
          </p:cNvSpPr>
          <p:nvPr>
            <p:ph type="sldImg" idx="2"/>
          </p:nvPr>
        </p:nvSpPr>
        <p:spPr>
          <a:noFill/>
          <a:ln>
            <a:headEnd/>
            <a:tailEnd/>
          </a:ln>
        </p:spPr>
      </p:sp>
      <p:sp>
        <p:nvSpPr>
          <p:cNvPr id="28675" name="Google Shape;61;p2: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Google Shape;74;p4:notes"/>
          <p:cNvSpPr>
            <a:spLocks noGrp="1" noRot="1" noChangeAspect="1" noTextEdit="1"/>
          </p:cNvSpPr>
          <p:nvPr>
            <p:ph type="sldImg" idx="2"/>
          </p:nvPr>
        </p:nvSpPr>
        <p:spPr>
          <a:noFill/>
          <a:ln>
            <a:headEnd/>
            <a:tailEnd/>
          </a:ln>
        </p:spPr>
      </p:sp>
      <p:sp>
        <p:nvSpPr>
          <p:cNvPr id="30723" name="Google Shape;75;p4:notes"/>
          <p:cNvSpPr txBox="1">
            <a:spLocks noGrp="1"/>
          </p:cNvSpPr>
          <p:nvPr>
            <p:ph type="body" idx="1"/>
          </p:nvPr>
        </p:nvSpPr>
        <p:spPr>
          <a:noFill/>
          <a:ln/>
        </p:spPr>
        <p:txBody>
          <a:bodyPr/>
          <a:lstStyle/>
          <a:p>
            <a:pPr marL="0" indent="0" eaLnBrk="1" hangingPunct="1">
              <a:buSzPts val="1100"/>
            </a:pPr>
            <a:endParaRPr lang="en-US" altLang="en-US" sz="1100" dirty="0">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B7CB2523-4984-4181-A731-F499DE54D512}" type="datetimeFigureOut">
              <a:rPr lang="en-US" altLang="en-US"/>
              <a:pPr>
                <a:defRPr/>
              </a:pPr>
              <a:t>5/31/2022</a:t>
            </a:fld>
            <a:endParaRPr lang="en-US" altLang="en-US" dirty="0"/>
          </a:p>
        </p:txBody>
      </p:sp>
      <p:sp>
        <p:nvSpPr>
          <p:cNvPr id="5" name="Footer Placeholder 4"/>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6" name="Slide Number Placeholder 5"/>
          <p:cNvSpPr>
            <a:spLocks noGrp="1"/>
          </p:cNvSpPr>
          <p:nvPr>
            <p:ph type="sldNum" sz="quarter" idx="12"/>
          </p:nvPr>
        </p:nvSpPr>
        <p:spPr/>
        <p:txBody>
          <a:bodyPr/>
          <a:lstStyle>
            <a:lvl1pPr>
              <a:defRPr/>
            </a:lvl1pPr>
          </a:lstStyle>
          <a:p>
            <a:pPr>
              <a:defRPr/>
            </a:pPr>
            <a:fld id="{7960A76C-4AF3-4EEF-BB15-269D1D5A7C2D}" type="slidenum">
              <a:rPr lang="en-GB" altLang="en-US"/>
              <a:pPr>
                <a:defRPr/>
              </a:pPr>
              <a:t>‹#›</a:t>
            </a:fld>
            <a:endParaRPr lang="en-GB" altLang="en-US" dirty="0"/>
          </a:p>
        </p:txBody>
      </p:sp>
    </p:spTree>
    <p:extLst>
      <p:ext uri="{BB962C8B-B14F-4D97-AF65-F5344CB8AC3E}">
        <p14:creationId xmlns:p14="http://schemas.microsoft.com/office/powerpoint/2010/main" val="213667691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EDA4667-5B06-4A5A-8B66-79934B5C95F0}" type="datetimeFigureOut">
              <a:rPr lang="en-US" altLang="en-US"/>
              <a:pPr>
                <a:defRPr/>
              </a:pPr>
              <a:t>5/31/2022</a:t>
            </a:fld>
            <a:endParaRPr lang="en-US" altLang="en-US" dirty="0"/>
          </a:p>
        </p:txBody>
      </p:sp>
      <p:sp>
        <p:nvSpPr>
          <p:cNvPr id="5" name="Footer Placeholder 4"/>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6" name="Slide Number Placeholder 5"/>
          <p:cNvSpPr>
            <a:spLocks noGrp="1"/>
          </p:cNvSpPr>
          <p:nvPr>
            <p:ph type="sldNum" sz="quarter" idx="12"/>
          </p:nvPr>
        </p:nvSpPr>
        <p:spPr/>
        <p:txBody>
          <a:bodyPr/>
          <a:lstStyle>
            <a:lvl1pPr>
              <a:defRPr/>
            </a:lvl1pPr>
          </a:lstStyle>
          <a:p>
            <a:pPr>
              <a:defRPr/>
            </a:pPr>
            <a:fld id="{6AFFB478-A471-4D6F-96C9-FD914E2533BB}" type="slidenum">
              <a:rPr lang="en-GB" altLang="en-US"/>
              <a:pPr>
                <a:defRPr/>
              </a:pPr>
              <a:t>‹#›</a:t>
            </a:fld>
            <a:endParaRPr lang="en-GB" altLang="en-US" dirty="0"/>
          </a:p>
        </p:txBody>
      </p:sp>
    </p:spTree>
    <p:extLst>
      <p:ext uri="{BB962C8B-B14F-4D97-AF65-F5344CB8AC3E}">
        <p14:creationId xmlns:p14="http://schemas.microsoft.com/office/powerpoint/2010/main" val="283287360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2"/>
            <a:ext cx="2057400" cy="32908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4782"/>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D6407C6-FBB5-42CC-B485-F1ADB14EF2C2}" type="datetimeFigureOut">
              <a:rPr lang="en-US" altLang="en-US"/>
              <a:pPr>
                <a:defRPr/>
              </a:pPr>
              <a:t>5/31/2022</a:t>
            </a:fld>
            <a:endParaRPr lang="en-US" altLang="en-US" dirty="0"/>
          </a:p>
        </p:txBody>
      </p:sp>
      <p:sp>
        <p:nvSpPr>
          <p:cNvPr id="5" name="Footer Placeholder 4"/>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6" name="Slide Number Placeholder 5"/>
          <p:cNvSpPr>
            <a:spLocks noGrp="1"/>
          </p:cNvSpPr>
          <p:nvPr>
            <p:ph type="sldNum" sz="quarter" idx="12"/>
          </p:nvPr>
        </p:nvSpPr>
        <p:spPr/>
        <p:txBody>
          <a:bodyPr/>
          <a:lstStyle>
            <a:lvl1pPr>
              <a:defRPr/>
            </a:lvl1pPr>
          </a:lstStyle>
          <a:p>
            <a:pPr>
              <a:defRPr/>
            </a:pPr>
            <a:fld id="{90E186CE-EADB-463B-BB1F-064446FD7391}" type="slidenum">
              <a:rPr lang="en-GB" altLang="en-US"/>
              <a:pPr>
                <a:defRPr/>
              </a:pPr>
              <a:t>‹#›</a:t>
            </a:fld>
            <a:endParaRPr lang="en-GB" altLang="en-US" dirty="0"/>
          </a:p>
        </p:txBody>
      </p:sp>
    </p:spTree>
    <p:extLst>
      <p:ext uri="{BB962C8B-B14F-4D97-AF65-F5344CB8AC3E}">
        <p14:creationId xmlns:p14="http://schemas.microsoft.com/office/powerpoint/2010/main" val="364931752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lIns="91425" tIns="91425" rIns="91425" bIns="91425" anchor="t">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lIns="91425" tIns="91425" rIns="91425" bIns="91425">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 name="Google Shape;16;p3"/>
          <p:cNvSpPr txBox="1">
            <a:spLocks noGrp="1"/>
          </p:cNvSpPr>
          <p:nvPr>
            <p:ph type="sldNum" idx="10"/>
          </p:nvPr>
        </p:nvSpPr>
        <p:spPr>
          <a:xfrm>
            <a:off x="8472488" y="4662488"/>
            <a:ext cx="549275" cy="393700"/>
          </a:xfrm>
        </p:spPr>
        <p:txBody>
          <a:bodyPr lIns="91425" tIns="91425" rIns="91425" bIns="91425"/>
          <a:lstStyle>
            <a:lvl1pPr>
              <a:buSzPts val="1000"/>
              <a:defRPr sz="1000">
                <a:solidFill>
                  <a:srgbClr val="1F497D"/>
                </a:solidFill>
              </a:defRPr>
            </a:lvl1pPr>
          </a:lstStyle>
          <a:p>
            <a:pPr>
              <a:defRPr/>
            </a:pPr>
            <a:fld id="{0EF08A74-54A1-490F-99A2-E9FF019826ED}" type="slidenum">
              <a:rPr lang="en-GB" altLang="en-US"/>
              <a:pPr>
                <a:defRPr/>
              </a:pPr>
              <a:t>‹#›</a:t>
            </a:fld>
            <a:endParaRPr lang="en-GB" altLang="en-US" dirty="0"/>
          </a:p>
        </p:txBody>
      </p:sp>
    </p:spTree>
    <p:extLst>
      <p:ext uri="{BB962C8B-B14F-4D97-AF65-F5344CB8AC3E}">
        <p14:creationId xmlns:p14="http://schemas.microsoft.com/office/powerpoint/2010/main" val="519745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5AA94F8-92CA-461F-8BFB-EEC528C37DCF}" type="datetimeFigureOut">
              <a:rPr lang="en-US" altLang="en-US"/>
              <a:pPr>
                <a:defRPr/>
              </a:pPr>
              <a:t>5/31/2022</a:t>
            </a:fld>
            <a:endParaRPr lang="en-US" altLang="en-US" dirty="0"/>
          </a:p>
        </p:txBody>
      </p:sp>
      <p:sp>
        <p:nvSpPr>
          <p:cNvPr id="5" name="Footer Placeholder 4"/>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6" name="Slide Number Placeholder 5"/>
          <p:cNvSpPr>
            <a:spLocks noGrp="1"/>
          </p:cNvSpPr>
          <p:nvPr>
            <p:ph type="sldNum" sz="quarter" idx="12"/>
          </p:nvPr>
        </p:nvSpPr>
        <p:spPr/>
        <p:txBody>
          <a:bodyPr/>
          <a:lstStyle>
            <a:lvl1pPr>
              <a:defRPr/>
            </a:lvl1pPr>
          </a:lstStyle>
          <a:p>
            <a:pPr>
              <a:defRPr/>
            </a:pPr>
            <a:fld id="{3F95A67E-6044-40BC-9E3E-9BE8F1F99999}" type="slidenum">
              <a:rPr lang="en-GB" altLang="en-US"/>
              <a:pPr>
                <a:defRPr/>
              </a:pPr>
              <a:t>‹#›</a:t>
            </a:fld>
            <a:endParaRPr lang="en-GB" altLang="en-US" dirty="0"/>
          </a:p>
        </p:txBody>
      </p:sp>
    </p:spTree>
    <p:extLst>
      <p:ext uri="{BB962C8B-B14F-4D97-AF65-F5344CB8AC3E}">
        <p14:creationId xmlns:p14="http://schemas.microsoft.com/office/powerpoint/2010/main" val="132356054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2F26553B-72F6-4710-9153-1409D3D8CEA2}" type="datetimeFigureOut">
              <a:rPr lang="en-US" altLang="en-US"/>
              <a:pPr>
                <a:defRPr/>
              </a:pPr>
              <a:t>5/31/2022</a:t>
            </a:fld>
            <a:endParaRPr lang="en-US" altLang="en-US" dirty="0"/>
          </a:p>
        </p:txBody>
      </p:sp>
      <p:sp>
        <p:nvSpPr>
          <p:cNvPr id="5" name="Footer Placeholder 4"/>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6" name="Slide Number Placeholder 5"/>
          <p:cNvSpPr>
            <a:spLocks noGrp="1"/>
          </p:cNvSpPr>
          <p:nvPr>
            <p:ph type="sldNum" sz="quarter" idx="12"/>
          </p:nvPr>
        </p:nvSpPr>
        <p:spPr/>
        <p:txBody>
          <a:bodyPr/>
          <a:lstStyle>
            <a:lvl1pPr>
              <a:defRPr/>
            </a:lvl1pPr>
          </a:lstStyle>
          <a:p>
            <a:pPr>
              <a:defRPr/>
            </a:pPr>
            <a:fld id="{69D215BE-C6DF-499C-855A-3527FDF47475}" type="slidenum">
              <a:rPr lang="en-GB" altLang="en-US"/>
              <a:pPr>
                <a:defRPr/>
              </a:pPr>
              <a:t>‹#›</a:t>
            </a:fld>
            <a:endParaRPr lang="en-GB" altLang="en-US" dirty="0"/>
          </a:p>
        </p:txBody>
      </p:sp>
    </p:spTree>
    <p:extLst>
      <p:ext uri="{BB962C8B-B14F-4D97-AF65-F5344CB8AC3E}">
        <p14:creationId xmlns:p14="http://schemas.microsoft.com/office/powerpoint/2010/main" val="213292280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A95956BE-D0ED-45A0-96D0-44335BCB1F7D}" type="datetimeFigureOut">
              <a:rPr lang="en-US" altLang="en-US"/>
              <a:pPr>
                <a:defRPr/>
              </a:pPr>
              <a:t>5/31/2022</a:t>
            </a:fld>
            <a:endParaRPr lang="en-US" altLang="en-US" dirty="0"/>
          </a:p>
        </p:txBody>
      </p:sp>
      <p:sp>
        <p:nvSpPr>
          <p:cNvPr id="6" name="Footer Placeholder 5"/>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7" name="Slide Number Placeholder 6"/>
          <p:cNvSpPr>
            <a:spLocks noGrp="1"/>
          </p:cNvSpPr>
          <p:nvPr>
            <p:ph type="sldNum" sz="quarter" idx="12"/>
          </p:nvPr>
        </p:nvSpPr>
        <p:spPr/>
        <p:txBody>
          <a:bodyPr/>
          <a:lstStyle>
            <a:lvl1pPr>
              <a:defRPr/>
            </a:lvl1pPr>
          </a:lstStyle>
          <a:p>
            <a:pPr>
              <a:defRPr/>
            </a:pPr>
            <a:fld id="{B75D15C6-C8C8-4C44-AB74-EE462521F009}" type="slidenum">
              <a:rPr lang="en-GB" altLang="en-US"/>
              <a:pPr>
                <a:defRPr/>
              </a:pPr>
              <a:t>‹#›</a:t>
            </a:fld>
            <a:endParaRPr lang="en-GB" altLang="en-US" dirty="0"/>
          </a:p>
        </p:txBody>
      </p:sp>
    </p:spTree>
    <p:extLst>
      <p:ext uri="{BB962C8B-B14F-4D97-AF65-F5344CB8AC3E}">
        <p14:creationId xmlns:p14="http://schemas.microsoft.com/office/powerpoint/2010/main" val="176946876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defRPr/>
            </a:pPr>
            <a:fld id="{A678EE87-C656-42D6-86DB-4A5664FE1674}" type="datetimeFigureOut">
              <a:rPr lang="en-US" altLang="en-US"/>
              <a:pPr>
                <a:defRPr/>
              </a:pPr>
              <a:t>5/31/2022</a:t>
            </a:fld>
            <a:endParaRPr lang="en-US" altLang="en-US" dirty="0"/>
          </a:p>
        </p:txBody>
      </p:sp>
      <p:sp>
        <p:nvSpPr>
          <p:cNvPr id="8" name="Footer Placeholder 7"/>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9" name="Slide Number Placeholder 8"/>
          <p:cNvSpPr>
            <a:spLocks noGrp="1"/>
          </p:cNvSpPr>
          <p:nvPr>
            <p:ph type="sldNum" sz="quarter" idx="12"/>
          </p:nvPr>
        </p:nvSpPr>
        <p:spPr/>
        <p:txBody>
          <a:bodyPr/>
          <a:lstStyle>
            <a:lvl1pPr>
              <a:defRPr/>
            </a:lvl1pPr>
          </a:lstStyle>
          <a:p>
            <a:pPr>
              <a:defRPr/>
            </a:pPr>
            <a:fld id="{D8902140-A7F2-4305-B682-4644FB4C81AD}" type="slidenum">
              <a:rPr lang="en-GB" altLang="en-US"/>
              <a:pPr>
                <a:defRPr/>
              </a:pPr>
              <a:t>‹#›</a:t>
            </a:fld>
            <a:endParaRPr lang="en-GB" altLang="en-US" dirty="0"/>
          </a:p>
        </p:txBody>
      </p:sp>
    </p:spTree>
    <p:extLst>
      <p:ext uri="{BB962C8B-B14F-4D97-AF65-F5344CB8AC3E}">
        <p14:creationId xmlns:p14="http://schemas.microsoft.com/office/powerpoint/2010/main" val="258641610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fld id="{96061593-33CC-40F0-835C-2E149D5A5DED}" type="datetimeFigureOut">
              <a:rPr lang="en-US" altLang="en-US"/>
              <a:pPr>
                <a:defRPr/>
              </a:pPr>
              <a:t>5/31/2022</a:t>
            </a:fld>
            <a:endParaRPr lang="en-US" altLang="en-US" dirty="0"/>
          </a:p>
        </p:txBody>
      </p:sp>
      <p:sp>
        <p:nvSpPr>
          <p:cNvPr id="4" name="Footer Placeholder 3"/>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5" name="Slide Number Placeholder 4"/>
          <p:cNvSpPr>
            <a:spLocks noGrp="1"/>
          </p:cNvSpPr>
          <p:nvPr>
            <p:ph type="sldNum" sz="quarter" idx="12"/>
          </p:nvPr>
        </p:nvSpPr>
        <p:spPr/>
        <p:txBody>
          <a:bodyPr/>
          <a:lstStyle>
            <a:lvl1pPr>
              <a:defRPr/>
            </a:lvl1pPr>
          </a:lstStyle>
          <a:p>
            <a:pPr>
              <a:defRPr/>
            </a:pPr>
            <a:fld id="{1B0CFCDA-263C-4D3A-8EAC-145726B62653}" type="slidenum">
              <a:rPr lang="en-GB" altLang="en-US"/>
              <a:pPr>
                <a:defRPr/>
              </a:pPr>
              <a:t>‹#›</a:t>
            </a:fld>
            <a:endParaRPr lang="en-GB" altLang="en-US" dirty="0"/>
          </a:p>
        </p:txBody>
      </p:sp>
    </p:spTree>
    <p:extLst>
      <p:ext uri="{BB962C8B-B14F-4D97-AF65-F5344CB8AC3E}">
        <p14:creationId xmlns:p14="http://schemas.microsoft.com/office/powerpoint/2010/main" val="157316008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7256DF53-482E-4AED-AE59-91F87E5C9177}" type="datetimeFigureOut">
              <a:rPr lang="en-US" altLang="en-US"/>
              <a:pPr>
                <a:defRPr/>
              </a:pPr>
              <a:t>5/31/2022</a:t>
            </a:fld>
            <a:endParaRPr lang="en-US" altLang="en-US" dirty="0"/>
          </a:p>
        </p:txBody>
      </p:sp>
      <p:sp>
        <p:nvSpPr>
          <p:cNvPr id="3" name="Footer Placeholder 2"/>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4" name="Slide Number Placeholder 3"/>
          <p:cNvSpPr>
            <a:spLocks noGrp="1"/>
          </p:cNvSpPr>
          <p:nvPr>
            <p:ph type="sldNum" sz="quarter" idx="12"/>
          </p:nvPr>
        </p:nvSpPr>
        <p:spPr/>
        <p:txBody>
          <a:bodyPr/>
          <a:lstStyle>
            <a:lvl1pPr>
              <a:defRPr/>
            </a:lvl1pPr>
          </a:lstStyle>
          <a:p>
            <a:pPr>
              <a:defRPr/>
            </a:pPr>
            <a:fld id="{6A52E63F-CAC3-4987-A585-A4D9738AA9D8}" type="slidenum">
              <a:rPr lang="en-GB" altLang="en-US"/>
              <a:pPr>
                <a:defRPr/>
              </a:pPr>
              <a:t>‹#›</a:t>
            </a:fld>
            <a:endParaRPr lang="en-GB" altLang="en-US" dirty="0"/>
          </a:p>
        </p:txBody>
      </p:sp>
    </p:spTree>
    <p:extLst>
      <p:ext uri="{BB962C8B-B14F-4D97-AF65-F5344CB8AC3E}">
        <p14:creationId xmlns:p14="http://schemas.microsoft.com/office/powerpoint/2010/main" val="1344181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21E1A5E2-118A-40B6-8013-4A7D4AB208EC}" type="datetimeFigureOut">
              <a:rPr lang="en-US" altLang="en-US"/>
              <a:pPr>
                <a:defRPr/>
              </a:pPr>
              <a:t>5/31/2022</a:t>
            </a:fld>
            <a:endParaRPr lang="en-US" altLang="en-US" dirty="0"/>
          </a:p>
        </p:txBody>
      </p:sp>
      <p:sp>
        <p:nvSpPr>
          <p:cNvPr id="6" name="Footer Placeholder 5"/>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7" name="Slide Number Placeholder 6"/>
          <p:cNvSpPr>
            <a:spLocks noGrp="1"/>
          </p:cNvSpPr>
          <p:nvPr>
            <p:ph type="sldNum" sz="quarter" idx="12"/>
          </p:nvPr>
        </p:nvSpPr>
        <p:spPr/>
        <p:txBody>
          <a:bodyPr/>
          <a:lstStyle>
            <a:lvl1pPr>
              <a:defRPr/>
            </a:lvl1pPr>
          </a:lstStyle>
          <a:p>
            <a:pPr>
              <a:defRPr/>
            </a:pPr>
            <a:fld id="{90CCE952-66C8-4BDB-89B5-7E8121775C9F}" type="slidenum">
              <a:rPr lang="en-GB" altLang="en-US"/>
              <a:pPr>
                <a:defRPr/>
              </a:pPr>
              <a:t>‹#›</a:t>
            </a:fld>
            <a:endParaRPr lang="en-GB" altLang="en-US" dirty="0"/>
          </a:p>
        </p:txBody>
      </p:sp>
    </p:spTree>
    <p:extLst>
      <p:ext uri="{BB962C8B-B14F-4D97-AF65-F5344CB8AC3E}">
        <p14:creationId xmlns:p14="http://schemas.microsoft.com/office/powerpoint/2010/main" val="145706011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244D4E69-F11D-43DA-B248-D25F8BE63B14}" type="datetimeFigureOut">
              <a:rPr lang="en-US" altLang="en-US"/>
              <a:pPr>
                <a:defRPr/>
              </a:pPr>
              <a:t>5/31/2022</a:t>
            </a:fld>
            <a:endParaRPr lang="en-US" altLang="en-US" dirty="0"/>
          </a:p>
        </p:txBody>
      </p:sp>
      <p:sp>
        <p:nvSpPr>
          <p:cNvPr id="6" name="Footer Placeholder 5"/>
          <p:cNvSpPr>
            <a:spLocks noGrp="1"/>
          </p:cNvSpPr>
          <p:nvPr>
            <p:ph type="ftr" sz="quarter" idx="11"/>
          </p:nvPr>
        </p:nvSpPr>
        <p:spPr/>
        <p:txBody>
          <a:bodyPr/>
          <a:lstStyle>
            <a:lvl1pPr algn="ctr">
              <a:defRPr>
                <a:solidFill>
                  <a:srgbClr val="898989"/>
                </a:solidFill>
              </a:defRPr>
            </a:lvl1pPr>
          </a:lstStyle>
          <a:p>
            <a:pPr>
              <a:defRPr/>
            </a:pPr>
            <a:endParaRPr lang="en-US" altLang="en-US" dirty="0"/>
          </a:p>
        </p:txBody>
      </p:sp>
      <p:sp>
        <p:nvSpPr>
          <p:cNvPr id="7" name="Slide Number Placeholder 6"/>
          <p:cNvSpPr>
            <a:spLocks noGrp="1"/>
          </p:cNvSpPr>
          <p:nvPr>
            <p:ph type="sldNum" sz="quarter" idx="12"/>
          </p:nvPr>
        </p:nvSpPr>
        <p:spPr/>
        <p:txBody>
          <a:bodyPr/>
          <a:lstStyle>
            <a:lvl1pPr>
              <a:defRPr/>
            </a:lvl1pPr>
          </a:lstStyle>
          <a:p>
            <a:pPr>
              <a:defRPr/>
            </a:pPr>
            <a:fld id="{43D724AE-E4A4-46AD-8326-689DB84AA589}" type="slidenum">
              <a:rPr lang="en-GB" altLang="en-US"/>
              <a:pPr>
                <a:defRPr/>
              </a:pPr>
              <a:t>‹#›</a:t>
            </a:fld>
            <a:endParaRPr lang="en-GB" altLang="en-US" dirty="0"/>
          </a:p>
        </p:txBody>
      </p:sp>
    </p:spTree>
    <p:extLst>
      <p:ext uri="{BB962C8B-B14F-4D97-AF65-F5344CB8AC3E}">
        <p14:creationId xmlns:p14="http://schemas.microsoft.com/office/powerpoint/2010/main" val="48717842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Date Placeholder 3"/>
          <p:cNvSpPr>
            <a:spLocks noGrp="1"/>
          </p:cNvSpPr>
          <p:nvPr>
            <p:ph type="dt" sz="half" idx="2"/>
          </p:nvPr>
        </p:nvSpPr>
        <p:spPr bwMode="auto">
          <a:xfrm>
            <a:off x="457200" y="4767263"/>
            <a:ext cx="21336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buClr>
                <a:srgbClr val="000000"/>
              </a:buClr>
              <a:buFont typeface="Arial" charset="0"/>
              <a:buNone/>
              <a:defRPr sz="1200">
                <a:solidFill>
                  <a:srgbClr val="898989"/>
                </a:solidFill>
              </a:defRPr>
            </a:lvl1pPr>
          </a:lstStyle>
          <a:p>
            <a:pPr>
              <a:defRPr/>
            </a:pPr>
            <a:fld id="{B70C8813-6A3B-4E43-9ABC-31C60D498A42}" type="datetimeFigureOut">
              <a:rPr lang="en-US" altLang="en-US"/>
              <a:pPr>
                <a:defRPr/>
              </a:pPr>
              <a:t>5/31/2022</a:t>
            </a:fld>
            <a:endParaRPr lang="en-US" altLang="en-US" dirty="0">
              <a:solidFill>
                <a:srgbClr val="1D4577"/>
              </a:solidFill>
            </a:endParaRPr>
          </a:p>
        </p:txBody>
      </p:sp>
      <p:sp>
        <p:nvSpPr>
          <p:cNvPr id="1029" name="Footer Placeholder 4"/>
          <p:cNvSpPr>
            <a:spLocks noGrp="1"/>
          </p:cNvSpPr>
          <p:nvPr>
            <p:ph type="ftr" sz="quarter" idx="3"/>
          </p:nvPr>
        </p:nvSpPr>
        <p:spPr bwMode="auto">
          <a:xfrm>
            <a:off x="3124200" y="4767263"/>
            <a:ext cx="28956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buClr>
                <a:srgbClr val="000000"/>
              </a:buClr>
              <a:buFont typeface="Arial" charset="0"/>
              <a:buNone/>
              <a:defRPr sz="1200">
                <a:solidFill>
                  <a:srgbClr val="1D4577"/>
                </a:solidFill>
              </a:defRPr>
            </a:lvl1pPr>
          </a:lstStyle>
          <a:p>
            <a:pPr>
              <a:defRPr/>
            </a:pPr>
            <a:endParaRPr lang="en-US" altLang="en-US" dirty="0"/>
          </a:p>
        </p:txBody>
      </p:sp>
      <p:sp>
        <p:nvSpPr>
          <p:cNvPr id="1030" name="Slide Number Placeholder 5"/>
          <p:cNvSpPr>
            <a:spLocks noGrp="1"/>
          </p:cNvSpPr>
          <p:nvPr>
            <p:ph type="sldNum" sz="quarter" idx="4"/>
          </p:nvPr>
        </p:nvSpPr>
        <p:spPr bwMode="auto">
          <a:xfrm>
            <a:off x="6553200" y="4767263"/>
            <a:ext cx="21336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eaLnBrk="1" hangingPunct="1">
              <a:buClr>
                <a:srgbClr val="000000"/>
              </a:buClr>
              <a:buFont typeface="Arial" charset="0"/>
              <a:buNone/>
              <a:defRPr sz="1200">
                <a:solidFill>
                  <a:srgbClr val="898989"/>
                </a:solidFill>
              </a:defRPr>
            </a:lvl1pPr>
          </a:lstStyle>
          <a:p>
            <a:pPr>
              <a:defRPr/>
            </a:pPr>
            <a:fld id="{02A1D2D4-DF0D-4E5D-9E0A-082BAE7D414C}" type="slidenum">
              <a:rPr lang="en-GB" altLang="en-US"/>
              <a:pPr>
                <a:defRPr/>
              </a:pPr>
              <a:t>‹#›</a:t>
            </a:fld>
            <a:endParaRPr lang="en-GB" altLang="en-US" dirty="0"/>
          </a:p>
        </p:txBody>
      </p:sp>
    </p:spTree>
  </p:cSld>
  <p:clrMap bg1="lt1" tx1="dk1" bg2="lt2" tx2="dk2" accent1="accent1" accent2="accent2" accent3="accent3" accent4="accent4" accent5="accent5" accent6="accent6" hlink="hlink" folHlink="folHlink"/>
  <p:sldLayoutIdLst>
    <p:sldLayoutId id="2147484384" r:id="rId1"/>
    <p:sldLayoutId id="2147484385" r:id="rId2"/>
    <p:sldLayoutId id="2147484386" r:id="rId3"/>
    <p:sldLayoutId id="2147484387" r:id="rId4"/>
    <p:sldLayoutId id="2147484388" r:id="rId5"/>
    <p:sldLayoutId id="2147484389" r:id="rId6"/>
    <p:sldLayoutId id="2147484390" r:id="rId7"/>
    <p:sldLayoutId id="2147484391" r:id="rId8"/>
    <p:sldLayoutId id="2147484392" r:id="rId9"/>
    <p:sldLayoutId id="2147484393" r:id="rId10"/>
    <p:sldLayoutId id="2147484394" r:id="rId11"/>
    <p:sldLayoutId id="2147484395" r:id="rId12"/>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hyperlink" Target="https://www.studyadda.com/question-bank/3rd-class/science/our-body/our-body/2439" TargetMode="Externa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Google Shape;54;p13"/>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78250"/>
            <a:ext cx="9144000" cy="136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9" name="Google Shape;55;p13"/>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32176" y="214248"/>
            <a:ext cx="157956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0" name="Google Shape;57;p13"/>
          <p:cNvSpPr txBox="1">
            <a:spLocks noChangeArrowheads="1"/>
          </p:cNvSpPr>
          <p:nvPr/>
        </p:nvSpPr>
        <p:spPr bwMode="auto">
          <a:xfrm>
            <a:off x="5873750" y="98425"/>
            <a:ext cx="3176588" cy="126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000000"/>
              </a:buClr>
              <a:buFont typeface="Arial" charset="0"/>
              <a:buNone/>
            </a:pPr>
            <a:endParaRPr lang="en-US" altLang="en-US" sz="1400" dirty="0">
              <a:solidFill>
                <a:srgbClr val="000000"/>
              </a:solidFill>
              <a:latin typeface="Arial" charset="0"/>
            </a:endParaRPr>
          </a:p>
        </p:txBody>
      </p:sp>
      <p:sp>
        <p:nvSpPr>
          <p:cNvPr id="14341" name="Google Shape;57;p13"/>
          <p:cNvSpPr txBox="1">
            <a:spLocks noChangeArrowheads="1"/>
          </p:cNvSpPr>
          <p:nvPr/>
        </p:nvSpPr>
        <p:spPr bwMode="auto">
          <a:xfrm>
            <a:off x="2054224" y="1333500"/>
            <a:ext cx="6641907" cy="244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000000"/>
              </a:buClr>
              <a:buFont typeface="Arial" charset="0"/>
              <a:buNone/>
            </a:pPr>
            <a:r>
              <a:rPr lang="en-US" altLang="en-US" sz="1400" b="1" dirty="0">
                <a:solidFill>
                  <a:srgbClr val="000000"/>
                </a:solidFill>
                <a:latin typeface="Arial" charset="0"/>
              </a:rPr>
              <a:t>SESSION             	    :  8</a:t>
            </a:r>
          </a:p>
          <a:p>
            <a:pPr eaLnBrk="1" hangingPunct="1">
              <a:spcBef>
                <a:spcPct val="0"/>
              </a:spcBef>
              <a:buClr>
                <a:srgbClr val="000000"/>
              </a:buClr>
              <a:buFont typeface="Arial" charset="0"/>
              <a:buNone/>
            </a:pPr>
            <a:r>
              <a:rPr lang="en-IN" altLang="en-US" sz="1400" b="1" dirty="0">
                <a:solidFill>
                  <a:srgbClr val="000000"/>
                </a:solidFill>
                <a:latin typeface="Arial" charset="0"/>
              </a:rPr>
              <a:t>CLASS</a:t>
            </a:r>
            <a:r>
              <a:rPr lang="en-US" altLang="en-IN" sz="1400" b="1" dirty="0">
                <a:solidFill>
                  <a:srgbClr val="000000"/>
                </a:solidFill>
                <a:latin typeface="Arial" charset="0"/>
              </a:rPr>
              <a:t>                 </a:t>
            </a:r>
            <a:r>
              <a:rPr lang="en-IN" altLang="en-US" sz="1400" b="1" dirty="0">
                <a:solidFill>
                  <a:srgbClr val="000000"/>
                </a:solidFill>
                <a:latin typeface="Arial" charset="0"/>
              </a:rPr>
              <a:t> </a:t>
            </a:r>
            <a:r>
              <a:rPr lang="en-US" altLang="en-IN" sz="1400" b="1" dirty="0">
                <a:solidFill>
                  <a:srgbClr val="000000"/>
                </a:solidFill>
                <a:latin typeface="Arial" charset="0"/>
              </a:rPr>
              <a:t>	    </a:t>
            </a:r>
            <a:r>
              <a:rPr lang="en-IN" altLang="en-US" sz="1400" b="1" dirty="0">
                <a:solidFill>
                  <a:srgbClr val="000000"/>
                </a:solidFill>
                <a:latin typeface="Arial" charset="0"/>
              </a:rPr>
              <a:t>:  III</a:t>
            </a:r>
            <a:endParaRPr lang="en-GB" altLang="en-US" sz="1400" b="1" dirty="0">
              <a:solidFill>
                <a:srgbClr val="000000"/>
              </a:solidFill>
              <a:latin typeface="Arial" charset="0"/>
            </a:endParaRPr>
          </a:p>
          <a:p>
            <a:pPr eaLnBrk="1" hangingPunct="1">
              <a:spcBef>
                <a:spcPct val="0"/>
              </a:spcBef>
              <a:buClr>
                <a:srgbClr val="000000"/>
              </a:buClr>
              <a:buFont typeface="Arial" charset="0"/>
              <a:buNone/>
            </a:pPr>
            <a:r>
              <a:rPr lang="en-GB" altLang="en-US" sz="1400" b="1" dirty="0">
                <a:solidFill>
                  <a:srgbClr val="000000"/>
                </a:solidFill>
                <a:latin typeface="Arial" charset="0"/>
              </a:rPr>
              <a:t>SUBJECT </a:t>
            </a:r>
            <a:r>
              <a:rPr lang="en-US" altLang="en-GB" sz="1400" b="1" dirty="0">
                <a:solidFill>
                  <a:srgbClr val="000000"/>
                </a:solidFill>
                <a:latin typeface="Arial" charset="0"/>
              </a:rPr>
              <a:t>	                       :</a:t>
            </a:r>
            <a:r>
              <a:rPr lang="en-GB" altLang="en-US" sz="1400" b="1" dirty="0">
                <a:solidFill>
                  <a:srgbClr val="000000"/>
                </a:solidFill>
                <a:latin typeface="Arial" charset="0"/>
              </a:rPr>
              <a:t>  </a:t>
            </a:r>
            <a:r>
              <a:rPr lang="en-US" altLang="en-US" sz="1400" b="1" dirty="0">
                <a:solidFill>
                  <a:srgbClr val="000000"/>
                </a:solidFill>
                <a:latin typeface="Arial" charset="0"/>
              </a:rPr>
              <a:t>SCIENCE</a:t>
            </a:r>
          </a:p>
          <a:p>
            <a:pPr eaLnBrk="1" hangingPunct="1">
              <a:spcBef>
                <a:spcPct val="0"/>
              </a:spcBef>
              <a:buClr>
                <a:srgbClr val="000000"/>
              </a:buClr>
              <a:buFont typeface="Arial" charset="0"/>
              <a:buNone/>
            </a:pPr>
            <a:r>
              <a:rPr lang="en-GB" altLang="en-US" sz="1400" b="1" dirty="0">
                <a:solidFill>
                  <a:srgbClr val="000000"/>
                </a:solidFill>
                <a:latin typeface="Arial" charset="0"/>
              </a:rPr>
              <a:t>CHAPTER NUMBER</a:t>
            </a:r>
            <a:r>
              <a:rPr lang="en-US" altLang="en-GB" sz="1400" b="1" dirty="0">
                <a:solidFill>
                  <a:srgbClr val="000000"/>
                </a:solidFill>
                <a:latin typeface="Arial" charset="0"/>
              </a:rPr>
              <a:t>       :</a:t>
            </a:r>
            <a:r>
              <a:rPr lang="en-GB" altLang="en-US" sz="1400" b="1" dirty="0">
                <a:solidFill>
                  <a:srgbClr val="000000"/>
                </a:solidFill>
                <a:latin typeface="Arial" charset="0"/>
              </a:rPr>
              <a:t>  </a:t>
            </a:r>
            <a:r>
              <a:rPr lang="en-US" altLang="en-US" sz="1400" b="1" dirty="0">
                <a:solidFill>
                  <a:srgbClr val="000000"/>
                </a:solidFill>
                <a:latin typeface="Arial" charset="0"/>
              </a:rPr>
              <a:t>8</a:t>
            </a:r>
          </a:p>
          <a:p>
            <a:pPr eaLnBrk="1" hangingPunct="1">
              <a:spcBef>
                <a:spcPct val="0"/>
              </a:spcBef>
              <a:buClr>
                <a:srgbClr val="000000"/>
              </a:buClr>
              <a:buFont typeface="Arial" charset="0"/>
              <a:buNone/>
            </a:pPr>
            <a:r>
              <a:rPr lang="en-GB" altLang="en-US" sz="1400" b="1" dirty="0">
                <a:solidFill>
                  <a:srgbClr val="000000"/>
                </a:solidFill>
                <a:latin typeface="Arial" charset="0"/>
              </a:rPr>
              <a:t>CHAPTER NAME</a:t>
            </a:r>
            <a:r>
              <a:rPr lang="en-US" altLang="en-GB" sz="1400" b="1" dirty="0">
                <a:solidFill>
                  <a:srgbClr val="000000"/>
                </a:solidFill>
                <a:latin typeface="Arial" charset="0"/>
              </a:rPr>
              <a:t>       </a:t>
            </a:r>
            <a:r>
              <a:rPr lang="en-GB" altLang="en-US" sz="1400" b="1" dirty="0">
                <a:solidFill>
                  <a:srgbClr val="000000"/>
                </a:solidFill>
                <a:latin typeface="Arial" charset="0"/>
              </a:rPr>
              <a:t>      :  MAN:THE LIVING MACHINE</a:t>
            </a:r>
          </a:p>
          <a:p>
            <a:pPr eaLnBrk="1" hangingPunct="1">
              <a:spcBef>
                <a:spcPct val="0"/>
              </a:spcBef>
              <a:buClr>
                <a:srgbClr val="000000"/>
              </a:buClr>
              <a:buFont typeface="Arial" charset="0"/>
              <a:buNone/>
            </a:pPr>
            <a:r>
              <a:rPr lang="en-GB" altLang="en-US" sz="1400" b="1" dirty="0">
                <a:solidFill>
                  <a:srgbClr val="000000"/>
                </a:solidFill>
                <a:latin typeface="Arial" charset="0"/>
              </a:rPr>
              <a:t>SUB-TOPIC </a:t>
            </a:r>
            <a:r>
              <a:rPr lang="en-US" altLang="en-GB" sz="1400" b="1" dirty="0">
                <a:solidFill>
                  <a:srgbClr val="000000"/>
                </a:solidFill>
                <a:latin typeface="Arial" charset="0"/>
              </a:rPr>
              <a:t>                </a:t>
            </a:r>
            <a:r>
              <a:rPr lang="en-GB" altLang="en-GB" sz="1400" b="1" dirty="0">
                <a:solidFill>
                  <a:srgbClr val="000000"/>
                </a:solidFill>
                <a:latin typeface="Arial" charset="0"/>
              </a:rPr>
              <a:t>     :  ACTIVITY-GRID WORK AND CLASS TEST.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Google Shape;63;p14"/>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17687" y="285750"/>
            <a:ext cx="1231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Google Shape;64;p14"/>
          <p:cNvSpPr txBox="1"/>
          <p:nvPr/>
        </p:nvSpPr>
        <p:spPr>
          <a:xfrm>
            <a:off x="273050" y="285750"/>
            <a:ext cx="8688388" cy="779463"/>
          </a:xfrm>
          <a:prstGeom prst="rect">
            <a:avLst/>
          </a:prstGeom>
          <a:noFill/>
          <a:ln>
            <a:noFill/>
          </a:ln>
        </p:spPr>
        <p:txBody>
          <a:bodyPr spcFirstLastPara="1" lIns="91425" tIns="91425" rIns="91425" bIns="91425"/>
          <a:lstStyle/>
          <a:p>
            <a:pPr eaLnBrk="1" fontAlgn="auto" hangingPunct="1">
              <a:spcBef>
                <a:spcPts val="0"/>
              </a:spcBef>
              <a:spcAft>
                <a:spcPts val="0"/>
              </a:spcAft>
              <a:buClr>
                <a:srgbClr val="000000"/>
              </a:buClr>
              <a:buSzPts val="2200"/>
              <a:buFont typeface="Arial" panose="020B0604020202020204"/>
              <a:buNone/>
              <a:defRPr/>
            </a:pPr>
            <a:r>
              <a:rPr lang="en-GB" sz="2400" b="1" kern="0" dirty="0">
                <a:solidFill>
                  <a:srgbClr val="FF0000"/>
                </a:solidFill>
                <a:latin typeface="+mn-lt"/>
                <a:ea typeface="Arial" panose="020B0604020202020204"/>
                <a:cs typeface="Arial" panose="020B0604020202020204"/>
                <a:sym typeface="Arial" panose="020B0604020202020204"/>
              </a:rPr>
              <a:t>LEARNING OBJECTIVE : </a:t>
            </a:r>
            <a:endParaRPr sz="2400" b="1" kern="0" dirty="0">
              <a:solidFill>
                <a:srgbClr val="FF0000"/>
              </a:solidFill>
              <a:latin typeface="+mn-lt"/>
              <a:ea typeface="Arial" panose="020B0604020202020204"/>
              <a:cs typeface="Arial" panose="020B0604020202020204"/>
              <a:sym typeface="Arial" panose="020B0604020202020204"/>
            </a:endParaRPr>
          </a:p>
        </p:txBody>
      </p:sp>
      <p:sp>
        <p:nvSpPr>
          <p:cNvPr id="65" name="Google Shape;65;p14"/>
          <p:cNvSpPr txBox="1"/>
          <p:nvPr/>
        </p:nvSpPr>
        <p:spPr>
          <a:xfrm>
            <a:off x="276225" y="802434"/>
            <a:ext cx="8191500" cy="3525092"/>
          </a:xfrm>
          <a:prstGeom prst="rect">
            <a:avLst/>
          </a:prstGeom>
          <a:noFill/>
          <a:ln>
            <a:noFill/>
          </a:ln>
        </p:spPr>
        <p:txBody>
          <a:bodyPr spcFirstLastPara="1" lIns="91425" tIns="91425" rIns="91425" bIns="91425"/>
          <a:lstStyle/>
          <a:p>
            <a:pPr eaLnBrk="1" fontAlgn="auto" hangingPunct="1">
              <a:lnSpc>
                <a:spcPct val="150000"/>
              </a:lnSpc>
              <a:spcBef>
                <a:spcPts val="0"/>
              </a:spcBef>
              <a:spcAft>
                <a:spcPts val="0"/>
              </a:spcAft>
              <a:buClr>
                <a:srgbClr val="000000"/>
              </a:buClr>
              <a:buSzPts val="1400"/>
              <a:buFont typeface="Arial" panose="020B0604020202020204"/>
              <a:buNone/>
              <a:defRPr/>
            </a:pPr>
            <a:r>
              <a:rPr lang="en-GB" sz="2400" b="1" kern="0" dirty="0">
                <a:solidFill>
                  <a:schemeClr val="tx1"/>
                </a:solidFill>
                <a:latin typeface="Calibri" panose="020F0502020204030204"/>
                <a:ea typeface="Calibri" panose="020F0502020204030204"/>
                <a:cs typeface="Calibri" panose="020F0502020204030204"/>
                <a:sym typeface="Calibri" panose="020F0502020204030204"/>
              </a:rPr>
              <a:t>To enable the learners to  –</a:t>
            </a:r>
          </a:p>
          <a:p>
            <a:pPr marL="1257300" lvl="2" indent="-342900" eaLnBrk="1" fontAlgn="auto" hangingPunct="1">
              <a:lnSpc>
                <a:spcPct val="150000"/>
              </a:lnSpc>
              <a:spcBef>
                <a:spcPts val="0"/>
              </a:spcBef>
              <a:spcAft>
                <a:spcPts val="0"/>
              </a:spcAft>
              <a:buClr>
                <a:srgbClr val="000000"/>
              </a:buClr>
              <a:buSzPts val="1400"/>
              <a:buFont typeface="Wingdings" panose="05000000000000000000" pitchFamily="2" charset="2"/>
              <a:buChar char="§"/>
              <a:defRPr/>
            </a:pPr>
            <a:r>
              <a:rPr lang="en-GB" sz="2400" kern="0" dirty="0">
                <a:solidFill>
                  <a:schemeClr val="tx1"/>
                </a:solidFill>
                <a:latin typeface="Calibri" panose="020F0502020204030204"/>
                <a:ea typeface="Calibri" panose="020F0502020204030204"/>
                <a:cs typeface="Calibri" panose="020F0502020204030204"/>
                <a:sym typeface="Calibri" panose="020F0502020204030204"/>
              </a:rPr>
              <a:t>assess their knowledge themselves.</a:t>
            </a:r>
          </a:p>
          <a:p>
            <a:pPr eaLnBrk="1" fontAlgn="auto" hangingPunct="1">
              <a:lnSpc>
                <a:spcPct val="150000"/>
              </a:lnSpc>
              <a:spcBef>
                <a:spcPts val="0"/>
              </a:spcBef>
              <a:spcAft>
                <a:spcPts val="0"/>
              </a:spcAft>
              <a:buClr>
                <a:srgbClr val="000000"/>
              </a:buClr>
              <a:buSzPts val="1400"/>
              <a:defRPr/>
            </a:pPr>
            <a:endParaRPr lang="en-GB" sz="2400" kern="0" dirty="0">
              <a:solidFill>
                <a:schemeClr val="tx1"/>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r>
              <a:rPr lang="en-GB" sz="2400" b="1" kern="0" dirty="0">
                <a:solidFill>
                  <a:schemeClr val="tx1"/>
                </a:solidFill>
                <a:latin typeface="Calibri" panose="020F0502020204030204"/>
                <a:ea typeface="Calibri" panose="020F0502020204030204"/>
                <a:cs typeface="Calibri" panose="020F0502020204030204"/>
                <a:sym typeface="Calibri" panose="020F0502020204030204"/>
              </a:rPr>
              <a:t> </a:t>
            </a:r>
          </a:p>
          <a:p>
            <a:pPr eaLnBrk="1" fontAlgn="auto" hangingPunct="1">
              <a:lnSpc>
                <a:spcPct val="150000"/>
              </a:lnSpc>
              <a:spcBef>
                <a:spcPts val="0"/>
              </a:spcBef>
              <a:spcAft>
                <a:spcPts val="0"/>
              </a:spcAft>
              <a:buClr>
                <a:srgbClr val="000000"/>
              </a:buClr>
              <a:buSzPts val="1400"/>
              <a:buFont typeface="Arial" panose="020B0604020202020204"/>
              <a:buNone/>
              <a:defRPr/>
            </a:pPr>
            <a:endParaRPr lang="en-GB" sz="2400" b="1" kern="0" dirty="0">
              <a:solidFill>
                <a:schemeClr val="tx1"/>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r>
              <a:rPr lang="en-GB" sz="2000" b="1" kern="0" dirty="0">
                <a:solidFill>
                  <a:schemeClr val="tx1"/>
                </a:solidFill>
                <a:latin typeface="Calibri" panose="020F0502020204030204"/>
                <a:ea typeface="Calibri" panose="020F0502020204030204"/>
                <a:cs typeface="Calibri" panose="020F0502020204030204"/>
                <a:sym typeface="Calibri" panose="020F0502020204030204"/>
              </a:rPr>
              <a:t> </a:t>
            </a:r>
          </a:p>
          <a:p>
            <a:pPr eaLnBrk="1" fontAlgn="auto" hangingPunct="1">
              <a:lnSpc>
                <a:spcPct val="150000"/>
              </a:lnSpc>
              <a:spcBef>
                <a:spcPts val="0"/>
              </a:spcBef>
              <a:spcAft>
                <a:spcPts val="0"/>
              </a:spcAft>
              <a:buSzPct val="100000"/>
              <a:defRPr/>
            </a:pPr>
            <a:endParaRPr lang="en-GB" sz="2000" kern="0" dirty="0">
              <a:solidFill>
                <a:schemeClr val="tx1"/>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chemeClr val="bg2">
                  <a:lumMod val="50000"/>
                </a:schemeClr>
              </a:buClr>
              <a:buSzPts val="1400"/>
              <a:buFont typeface="Arial" panose="020B0604020202020204"/>
              <a:buNone/>
              <a:defRPr/>
            </a:pPr>
            <a:endParaRPr lang="en-GB" sz="2000" kern="0" dirty="0">
              <a:solidFill>
                <a:schemeClr val="tx1"/>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chemeClr val="bg2">
                  <a:lumMod val="50000"/>
                </a:schemeClr>
              </a:buClr>
              <a:buSzPts val="1400"/>
              <a:buFont typeface="Arial" panose="020B0604020202020204"/>
              <a:buNone/>
              <a:defRPr/>
            </a:pPr>
            <a:r>
              <a:rPr lang="en-GB" sz="2000" kern="0" dirty="0">
                <a:solidFill>
                  <a:srgbClr val="002060"/>
                </a:solidFill>
                <a:latin typeface="Calibri" panose="020F0502020204030204"/>
                <a:ea typeface="Calibri" panose="020F0502020204030204"/>
                <a:cs typeface="Calibri" panose="020F0502020204030204"/>
                <a:sym typeface="Calibri" panose="020F0502020204030204"/>
              </a:rPr>
              <a:t>    </a:t>
            </a:r>
          </a:p>
          <a:p>
            <a:pPr eaLnBrk="1" fontAlgn="auto" hangingPunct="1">
              <a:lnSpc>
                <a:spcPct val="150000"/>
              </a:lnSpc>
              <a:spcBef>
                <a:spcPts val="0"/>
              </a:spcBef>
              <a:spcAft>
                <a:spcPts val="0"/>
              </a:spcAft>
              <a:buClr>
                <a:schemeClr val="bg2">
                  <a:lumMod val="50000"/>
                </a:schemeClr>
              </a:buClr>
              <a:buSzPct val="90000"/>
              <a:buFont typeface="Arial" panose="020B0604020202020204"/>
              <a:buNone/>
              <a:defRPr/>
            </a:pPr>
            <a:endParaRPr lang="en-GB" sz="2000" kern="0" dirty="0">
              <a:solidFill>
                <a:schemeClr val="accent1">
                  <a:lumMod val="50000"/>
                </a:schemeClr>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r>
              <a:rPr lang="en-GB" sz="2000" kern="0" dirty="0">
                <a:solidFill>
                  <a:schemeClr val="accent1">
                    <a:lumMod val="50000"/>
                  </a:schemeClr>
                </a:solidFill>
                <a:latin typeface="Calibri" panose="020F0502020204030204"/>
                <a:ea typeface="Calibri" panose="020F0502020204030204"/>
                <a:cs typeface="Calibri" panose="020F0502020204030204"/>
                <a:sym typeface="Calibri" panose="020F0502020204030204"/>
              </a:rPr>
              <a:t>    	</a:t>
            </a:r>
          </a:p>
          <a:p>
            <a:pPr eaLnBrk="1" fontAlgn="auto" hangingPunct="1">
              <a:lnSpc>
                <a:spcPct val="150000"/>
              </a:lnSpc>
              <a:spcBef>
                <a:spcPts val="0"/>
              </a:spcBef>
              <a:spcAft>
                <a:spcPts val="0"/>
              </a:spcAft>
              <a:buClr>
                <a:srgbClr val="000000"/>
              </a:buClr>
              <a:buSzPts val="1400"/>
              <a:buFont typeface="Arial" panose="020B0604020202020204"/>
              <a:buNone/>
              <a:defRPr/>
            </a:pPr>
            <a:r>
              <a:rPr lang="en-GB" sz="2000" kern="0" dirty="0">
                <a:solidFill>
                  <a:schemeClr val="accent1">
                    <a:lumMod val="50000"/>
                  </a:schemeClr>
                </a:solidFill>
                <a:latin typeface="Calibri" panose="020F0502020204030204"/>
                <a:ea typeface="Calibri" panose="020F0502020204030204"/>
                <a:cs typeface="Calibri" panose="020F0502020204030204"/>
                <a:sym typeface="Calibri" panose="020F0502020204030204"/>
              </a:rPr>
              <a:t>    	</a:t>
            </a:r>
          </a:p>
          <a:p>
            <a:pPr eaLnBrk="1" fontAlgn="auto" hangingPunct="1">
              <a:lnSpc>
                <a:spcPct val="150000"/>
              </a:lnSpc>
              <a:spcBef>
                <a:spcPts val="0"/>
              </a:spcBef>
              <a:spcAft>
                <a:spcPts val="0"/>
              </a:spcAft>
              <a:buClr>
                <a:srgbClr val="000000"/>
              </a:buClr>
              <a:buSzPts val="1400"/>
              <a:buFont typeface="Arial" panose="020B0604020202020204"/>
              <a:buNone/>
              <a:defRPr/>
            </a:pPr>
            <a:endParaRPr lang="en-GB" sz="2000" b="1" kern="0" dirty="0">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endParaRPr lang="en-GB" sz="2000" b="1" kern="0" dirty="0">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r>
              <a:rPr lang="en-GB" sz="2000" b="1" kern="0" dirty="0">
                <a:latin typeface="Calibri" panose="020F0502020204030204"/>
                <a:ea typeface="Calibri" panose="020F0502020204030204"/>
                <a:cs typeface="Calibri" panose="020F0502020204030204"/>
                <a:sym typeface="Calibri" panose="020F0502020204030204"/>
              </a:rPr>
              <a:t>     </a:t>
            </a:r>
          </a:p>
          <a:p>
            <a:pPr eaLnBrk="1" fontAlgn="auto" hangingPunct="1">
              <a:lnSpc>
                <a:spcPct val="200000"/>
              </a:lnSpc>
              <a:spcBef>
                <a:spcPts val="0"/>
              </a:spcBef>
              <a:spcAft>
                <a:spcPts val="0"/>
              </a:spcAft>
              <a:buClr>
                <a:srgbClr val="000000"/>
              </a:buClr>
              <a:buSzPts val="1400"/>
              <a:buFont typeface="Arial" panose="020B0604020202020204"/>
              <a:buNone/>
              <a:defRPr/>
            </a:pPr>
            <a:r>
              <a:rPr lang="en-US" sz="2000" b="1" kern="0" dirty="0">
                <a:latin typeface="Calibri" panose="020F0502020204030204"/>
                <a:ea typeface="Calibri" panose="020F0502020204030204"/>
                <a:cs typeface="Calibri" panose="020F0502020204030204"/>
                <a:sym typeface="Calibri" panose="020F0502020204030204"/>
              </a:rPr>
              <a:t> </a:t>
            </a:r>
            <a:endParaRPr sz="2000" b="1" kern="0" dirty="0">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3693395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Google Shape;63;p14"/>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83002" y="236311"/>
            <a:ext cx="1231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Google Shape;64;p14"/>
          <p:cNvSpPr txBox="1">
            <a:spLocks noChangeArrowheads="1"/>
          </p:cNvSpPr>
          <p:nvPr/>
        </p:nvSpPr>
        <p:spPr bwMode="auto">
          <a:xfrm>
            <a:off x="331788" y="127000"/>
            <a:ext cx="8688387" cy="722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000000"/>
              </a:buClr>
              <a:buSzPts val="2200"/>
              <a:buFont typeface="Arial" charset="0"/>
              <a:buNone/>
            </a:pPr>
            <a:endParaRPr lang="en-GB" altLang="en-US" sz="1600" b="1" dirty="0">
              <a:solidFill>
                <a:srgbClr val="FF0000"/>
              </a:solidFill>
              <a:latin typeface="+mn-lt"/>
            </a:endParaRPr>
          </a:p>
        </p:txBody>
      </p:sp>
      <p:sp>
        <p:nvSpPr>
          <p:cNvPr id="15" name="Title 14"/>
          <p:cNvSpPr>
            <a:spLocks noGrp="1"/>
          </p:cNvSpPr>
          <p:nvPr>
            <p:ph type="title"/>
          </p:nvPr>
        </p:nvSpPr>
        <p:spPr>
          <a:xfrm>
            <a:off x="506976" y="0"/>
            <a:ext cx="6830008" cy="642711"/>
          </a:xfrm>
        </p:spPr>
        <p:txBody>
          <a:bodyPr/>
          <a:lstStyle/>
          <a:p>
            <a:pPr algn="l"/>
            <a:r>
              <a:rPr lang="en-US" sz="2400" b="1" kern="0" dirty="0">
                <a:solidFill>
                  <a:srgbClr val="FF0000"/>
                </a:solidFill>
                <a:latin typeface="+mn-lt"/>
                <a:cs typeface="Arial" panose="020B0604020202020204"/>
                <a:sym typeface="Arial" panose="020B0604020202020204"/>
              </a:rPr>
              <a:t> LET US RECAPITULATE :</a:t>
            </a:r>
            <a:endParaRPr lang="en-IN" sz="2400" b="1" dirty="0">
              <a:solidFill>
                <a:srgbClr val="FF0000"/>
              </a:solidFill>
              <a:latin typeface="+mn-lt"/>
            </a:endParaRPr>
          </a:p>
        </p:txBody>
      </p:sp>
      <p:sp>
        <p:nvSpPr>
          <p:cNvPr id="2" name="Content Placeholder 1"/>
          <p:cNvSpPr>
            <a:spLocks noGrp="1"/>
          </p:cNvSpPr>
          <p:nvPr>
            <p:ph sz="half" idx="1"/>
          </p:nvPr>
        </p:nvSpPr>
        <p:spPr>
          <a:xfrm>
            <a:off x="466531" y="691988"/>
            <a:ext cx="8348371" cy="3951804"/>
          </a:xfrm>
        </p:spPr>
        <p:txBody>
          <a:bodyPr/>
          <a:lstStyle/>
          <a:p>
            <a:pPr marL="0" indent="0">
              <a:buNone/>
            </a:pPr>
            <a:r>
              <a:rPr lang="en-US" sz="1800" b="1" dirty="0"/>
              <a:t>MULTIPLE CHOICE QUESTIONS</a:t>
            </a:r>
            <a:r>
              <a:rPr lang="en-US" sz="1800" dirty="0"/>
              <a:t>: </a:t>
            </a:r>
          </a:p>
          <a:p>
            <a:pPr algn="just">
              <a:buAutoNum type="arabicPeriod"/>
            </a:pPr>
            <a:r>
              <a:rPr lang="en-US" sz="1800" dirty="0"/>
              <a:t>Our stomach expands when the food enters and contracts when it goes out. Thus the stomach can expand and contract. This is possible because our stomach  is made of:</a:t>
            </a:r>
            <a:endParaRPr lang="en-IN" sz="2000" u="sng" dirty="0"/>
          </a:p>
          <a:p>
            <a:pPr marL="0" indent="0">
              <a:buNone/>
            </a:pPr>
            <a:r>
              <a:rPr lang="en-IN" sz="2000" dirty="0"/>
              <a:t>A)  bones                  B)  muscles              C)  blood                 D)  iron</a:t>
            </a:r>
          </a:p>
          <a:p>
            <a:pPr marL="0" indent="0">
              <a:buNone/>
            </a:pPr>
            <a:r>
              <a:rPr lang="en-IN" sz="2000" dirty="0"/>
              <a:t> </a:t>
            </a:r>
            <a:r>
              <a:rPr lang="en-US" sz="1800" dirty="0"/>
              <a:t>2.                                            </a:t>
            </a:r>
            <a:r>
              <a:rPr lang="en-US" sz="2000" dirty="0"/>
              <a:t>The diagram represents an organ which taken in 		            oxygen and gives out carbon dioxide. Name the organ.       </a:t>
            </a:r>
            <a:endParaRPr lang="en-IN" sz="2000" dirty="0"/>
          </a:p>
          <a:p>
            <a:pPr marL="0" indent="0">
              <a:buNone/>
            </a:pPr>
            <a:r>
              <a:rPr lang="en-IN" sz="2000" b="1" dirty="0"/>
              <a:t> </a:t>
            </a:r>
            <a:r>
              <a:rPr lang="en-IN" sz="2000" dirty="0"/>
              <a:t>A)  small intestine  B) kidneys                C)  lungs</a:t>
            </a:r>
            <a:r>
              <a:rPr lang="en-IN" sz="2000" b="1" dirty="0"/>
              <a:t>                   </a:t>
            </a:r>
            <a:r>
              <a:rPr lang="en-IN" sz="2000" dirty="0"/>
              <a:t>D) stomach</a:t>
            </a:r>
          </a:p>
          <a:p>
            <a:pPr marL="0" indent="0">
              <a:buNone/>
            </a:pPr>
            <a:r>
              <a:rPr lang="en-US" sz="2000" dirty="0"/>
              <a:t>3.                                     </a:t>
            </a:r>
            <a:r>
              <a:rPr lang="en-IN" sz="2000" dirty="0"/>
              <a:t>The diagram shows a water pump which pumps water                    		         from one place to another place,  to name an organ                        		         which performs similar function of pumping in our body. 		         However, it pumps blood to all  the organs in our body.</a:t>
            </a:r>
          </a:p>
          <a:p>
            <a:pPr marL="0" indent="0">
              <a:buNone/>
            </a:pPr>
            <a:r>
              <a:rPr lang="en-IN" sz="2000" dirty="0"/>
              <a:t>       					</a:t>
            </a:r>
            <a:r>
              <a:rPr lang="en-IN" sz="2000" b="1" dirty="0"/>
              <a:t>    </a:t>
            </a:r>
            <a:endParaRPr lang="en-IN" sz="2000" dirty="0"/>
          </a:p>
          <a:p>
            <a:pPr marL="0" indent="0">
              <a:buNone/>
            </a:pPr>
            <a:r>
              <a:rPr lang="en-US" sz="2000" dirty="0"/>
              <a:t>                                                     </a:t>
            </a:r>
            <a:endParaRPr lang="en-IN" sz="2000" dirty="0"/>
          </a:p>
          <a:p>
            <a:pPr marL="0" indent="0">
              <a:buNone/>
            </a:pPr>
            <a:r>
              <a:rPr lang="en-IN" sz="2000" b="1" dirty="0"/>
              <a:t> </a:t>
            </a:r>
            <a:endParaRPr lang="en-IN" sz="2000" dirty="0"/>
          </a:p>
          <a:p>
            <a:pPr marL="0" indent="0">
              <a:buNone/>
            </a:pPr>
            <a:endParaRPr lang="en-IN" sz="2000" dirty="0"/>
          </a:p>
          <a:p>
            <a:pPr marL="0" indent="0">
              <a:buNone/>
            </a:pPr>
            <a:endParaRPr lang="en-IN" sz="2000" dirty="0">
              <a:solidFill>
                <a:schemeClr val="tx1">
                  <a:lumMod val="95000"/>
                  <a:lumOff val="5000"/>
                </a:schemeClr>
              </a:solidFill>
            </a:endParaRPr>
          </a:p>
          <a:p>
            <a:endParaRPr lang="en-IN" sz="1800" dirty="0"/>
          </a:p>
          <a:p>
            <a:pPr marL="0" indent="0" algn="just">
              <a:buNone/>
            </a:pPr>
            <a:endParaRPr lang="en-US" sz="1800" dirty="0"/>
          </a:p>
          <a:p>
            <a:pPr marL="0" indent="0">
              <a:buNone/>
            </a:pPr>
            <a:r>
              <a:rPr lang="en-US" sz="1800" dirty="0"/>
              <a:t>  </a:t>
            </a:r>
          </a:p>
          <a:p>
            <a:pPr marL="0" indent="0" algn="just">
              <a:buNone/>
            </a:pPr>
            <a:endParaRPr lang="en-US" sz="1800" dirty="0"/>
          </a:p>
          <a:p>
            <a:pPr marL="0" indent="0" algn="just">
              <a:buNone/>
            </a:pPr>
            <a:r>
              <a:rPr lang="en-US" sz="2000" dirty="0"/>
              <a:t>      </a:t>
            </a:r>
          </a:p>
          <a:p>
            <a:pPr algn="just">
              <a:buFont typeface="Wingdings" panose="05000000000000000000" pitchFamily="2" charset="2"/>
              <a:buChar char="Ø"/>
            </a:pPr>
            <a:endParaRPr lang="en-US" sz="2000" dirty="0"/>
          </a:p>
          <a:p>
            <a:pPr marL="0" indent="0" algn="just">
              <a:buNone/>
            </a:pPr>
            <a:r>
              <a:rPr lang="en-US" sz="2000" dirty="0"/>
              <a:t>  </a:t>
            </a:r>
          </a:p>
          <a:p>
            <a:pPr marL="0" indent="0" algn="just">
              <a:buNone/>
            </a:pPr>
            <a:endParaRPr lang="en-US" sz="2000" b="1" dirty="0"/>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72690" y="1845969"/>
            <a:ext cx="298580" cy="190695"/>
          </a:xfrm>
          <a:prstGeom prst="rect">
            <a:avLst/>
          </a:prstGeom>
        </p:spPr>
      </p:pic>
      <p:pic>
        <p:nvPicPr>
          <p:cNvPr id="7" name="Picture 6" descr="https://www.studyadda.com/upload/html_folder/12_Our_Body-Class-3/12_Our_Body-Class-3_files/image011.png">
            <a:hlinkClick r:id="rId5"/>
          </p:cNvPr>
          <p:cNvPicPr/>
          <p:nvPr/>
        </p:nvPicPr>
        <p:blipFill>
          <a:blip r:embed="rId6">
            <a:extLst>
              <a:ext uri="{28A0092B-C50C-407E-A947-70E740481C1C}">
                <a14:useLocalDpi xmlns:a14="http://schemas.microsoft.com/office/drawing/2010/main" val="0"/>
              </a:ext>
            </a:extLst>
          </a:blip>
          <a:srcRect/>
          <a:stretch>
            <a:fillRect/>
          </a:stretch>
        </p:blipFill>
        <p:spPr bwMode="auto">
          <a:xfrm>
            <a:off x="892641" y="2484982"/>
            <a:ext cx="2133600" cy="561975"/>
          </a:xfrm>
          <a:prstGeom prst="rect">
            <a:avLst/>
          </a:prstGeom>
          <a:noFill/>
          <a:ln>
            <a:noFill/>
          </a:ln>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20625" y="2955170"/>
            <a:ext cx="298580" cy="183573"/>
          </a:xfrm>
          <a:prstGeom prst="rect">
            <a:avLst/>
          </a:prstGeom>
        </p:spPr>
      </p:pic>
      <p:pic>
        <p:nvPicPr>
          <p:cNvPr id="9" name="Picture 8" descr="https://www.studyadda.com/upload/html_folder/12_Our_Body-Class-3/12_Our_Body-Class-3_files/image012.png">
            <a:hlinkClick r:id="rId5"/>
          </p:cNvPr>
          <p:cNvPicPr/>
          <p:nvPr/>
        </p:nvPicPr>
        <p:blipFill>
          <a:blip r:embed="rId7">
            <a:extLst>
              <a:ext uri="{28A0092B-C50C-407E-A947-70E740481C1C}">
                <a14:useLocalDpi xmlns:a14="http://schemas.microsoft.com/office/drawing/2010/main" val="0"/>
              </a:ext>
            </a:extLst>
          </a:blip>
          <a:srcRect/>
          <a:stretch>
            <a:fillRect/>
          </a:stretch>
        </p:blipFill>
        <p:spPr bwMode="auto">
          <a:xfrm>
            <a:off x="892641" y="3387012"/>
            <a:ext cx="1781175" cy="1209675"/>
          </a:xfrm>
          <a:prstGeom prst="rect">
            <a:avLst/>
          </a:prstGeom>
          <a:noFill/>
          <a:ln>
            <a:noFill/>
          </a:ln>
        </p:spPr>
      </p:pic>
    </p:spTree>
    <p:extLst>
      <p:ext uri="{BB962C8B-B14F-4D97-AF65-F5344CB8AC3E}">
        <p14:creationId xmlns:p14="http://schemas.microsoft.com/office/powerpoint/2010/main" val="162396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80">
                                          <p:stCondLst>
                                            <p:cond delay="0"/>
                                          </p:stCondLst>
                                        </p:cTn>
                                        <p:tgtEl>
                                          <p:spTgt spid="8"/>
                                        </p:tgtEl>
                                      </p:cBhvr>
                                    </p:animEffect>
                                    <p:anim calcmode="lin" valueType="num">
                                      <p:cBhvr>
                                        <p:cTn id="26"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31" dur="26">
                                          <p:stCondLst>
                                            <p:cond delay="650"/>
                                          </p:stCondLst>
                                        </p:cTn>
                                        <p:tgtEl>
                                          <p:spTgt spid="8"/>
                                        </p:tgtEl>
                                      </p:cBhvr>
                                      <p:to x="100000" y="60000"/>
                                    </p:animScale>
                                    <p:animScale>
                                      <p:cBhvr>
                                        <p:cTn id="32" dur="166" decel="50000">
                                          <p:stCondLst>
                                            <p:cond delay="676"/>
                                          </p:stCondLst>
                                        </p:cTn>
                                        <p:tgtEl>
                                          <p:spTgt spid="8"/>
                                        </p:tgtEl>
                                      </p:cBhvr>
                                      <p:to x="100000" y="100000"/>
                                    </p:animScale>
                                    <p:animScale>
                                      <p:cBhvr>
                                        <p:cTn id="33" dur="26">
                                          <p:stCondLst>
                                            <p:cond delay="1312"/>
                                          </p:stCondLst>
                                        </p:cTn>
                                        <p:tgtEl>
                                          <p:spTgt spid="8"/>
                                        </p:tgtEl>
                                      </p:cBhvr>
                                      <p:to x="100000" y="80000"/>
                                    </p:animScale>
                                    <p:animScale>
                                      <p:cBhvr>
                                        <p:cTn id="34" dur="166" decel="50000">
                                          <p:stCondLst>
                                            <p:cond delay="1338"/>
                                          </p:stCondLst>
                                        </p:cTn>
                                        <p:tgtEl>
                                          <p:spTgt spid="8"/>
                                        </p:tgtEl>
                                      </p:cBhvr>
                                      <p:to x="100000" y="100000"/>
                                    </p:animScale>
                                    <p:animScale>
                                      <p:cBhvr>
                                        <p:cTn id="35" dur="26">
                                          <p:stCondLst>
                                            <p:cond delay="1642"/>
                                          </p:stCondLst>
                                        </p:cTn>
                                        <p:tgtEl>
                                          <p:spTgt spid="8"/>
                                        </p:tgtEl>
                                      </p:cBhvr>
                                      <p:to x="100000" y="90000"/>
                                    </p:animScale>
                                    <p:animScale>
                                      <p:cBhvr>
                                        <p:cTn id="36" dur="166" decel="50000">
                                          <p:stCondLst>
                                            <p:cond delay="1668"/>
                                          </p:stCondLst>
                                        </p:cTn>
                                        <p:tgtEl>
                                          <p:spTgt spid="8"/>
                                        </p:tgtEl>
                                      </p:cBhvr>
                                      <p:to x="100000" y="100000"/>
                                    </p:animScale>
                                    <p:animScale>
                                      <p:cBhvr>
                                        <p:cTn id="37" dur="26">
                                          <p:stCondLst>
                                            <p:cond delay="1808"/>
                                          </p:stCondLst>
                                        </p:cTn>
                                        <p:tgtEl>
                                          <p:spTgt spid="8"/>
                                        </p:tgtEl>
                                      </p:cBhvr>
                                      <p:to x="100000" y="95000"/>
                                    </p:animScale>
                                    <p:animScale>
                                      <p:cBhvr>
                                        <p:cTn id="38"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Google Shape;63;p14"/>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17687" y="285750"/>
            <a:ext cx="1231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Google Shape;64;p14"/>
          <p:cNvSpPr txBox="1"/>
          <p:nvPr/>
        </p:nvSpPr>
        <p:spPr>
          <a:xfrm>
            <a:off x="273050" y="285750"/>
            <a:ext cx="8688388" cy="779463"/>
          </a:xfrm>
          <a:prstGeom prst="rect">
            <a:avLst/>
          </a:prstGeom>
          <a:noFill/>
          <a:ln>
            <a:noFill/>
          </a:ln>
        </p:spPr>
        <p:txBody>
          <a:bodyPr spcFirstLastPara="1" lIns="91425" tIns="91425" rIns="91425" bIns="91425"/>
          <a:lstStyle/>
          <a:p>
            <a:pPr eaLnBrk="1" fontAlgn="auto" hangingPunct="1">
              <a:spcBef>
                <a:spcPts val="0"/>
              </a:spcBef>
              <a:spcAft>
                <a:spcPts val="0"/>
              </a:spcAft>
              <a:buClr>
                <a:srgbClr val="000000"/>
              </a:buClr>
              <a:buSzPts val="2200"/>
              <a:buFont typeface="Arial" panose="020B0604020202020204"/>
              <a:buNone/>
              <a:defRPr/>
            </a:pPr>
            <a:endParaRPr sz="2400" b="1" kern="0" dirty="0">
              <a:solidFill>
                <a:srgbClr val="FF0000"/>
              </a:solidFill>
              <a:latin typeface="+mn-lt"/>
              <a:ea typeface="Arial" panose="020B0604020202020204"/>
              <a:cs typeface="Arial" panose="020B0604020202020204"/>
              <a:sym typeface="Arial" panose="020B0604020202020204"/>
            </a:endParaRPr>
          </a:p>
        </p:txBody>
      </p:sp>
      <p:sp>
        <p:nvSpPr>
          <p:cNvPr id="65" name="Google Shape;65;p14"/>
          <p:cNvSpPr txBox="1"/>
          <p:nvPr/>
        </p:nvSpPr>
        <p:spPr>
          <a:xfrm>
            <a:off x="276225" y="622283"/>
            <a:ext cx="8191500" cy="3996369"/>
          </a:xfrm>
          <a:prstGeom prst="rect">
            <a:avLst/>
          </a:prstGeom>
          <a:noFill/>
          <a:ln>
            <a:noFill/>
          </a:ln>
        </p:spPr>
        <p:txBody>
          <a:bodyPr spcFirstLastPara="1" lIns="91425" tIns="91425" rIns="91425" bIns="91425"/>
          <a:lstStyle/>
          <a:p>
            <a:r>
              <a:rPr lang="en-GB" sz="2400" kern="0" dirty="0">
                <a:solidFill>
                  <a:schemeClr val="tx1"/>
                </a:solidFill>
                <a:latin typeface="Calibri" panose="020F0502020204030204" pitchFamily="34" charset="0"/>
                <a:ea typeface="Calibri" panose="020F0502020204030204"/>
                <a:cs typeface="Calibri" panose="020F0502020204030204" pitchFamily="34" charset="0"/>
                <a:sym typeface="Calibri" panose="020F0502020204030204"/>
              </a:rPr>
              <a:t>A. </a:t>
            </a:r>
            <a:r>
              <a:rPr lang="en-IN" sz="2000" dirty="0">
                <a:latin typeface="Calibri" panose="020F0502020204030204" pitchFamily="34" charset="0"/>
                <a:cs typeface="Calibri" panose="020F0502020204030204" pitchFamily="34" charset="0"/>
              </a:rPr>
              <a:t>Lungs  </a:t>
            </a:r>
            <a:r>
              <a:rPr lang="en-IN" sz="2400" dirty="0">
                <a:latin typeface="Calibri" panose="020F0502020204030204" pitchFamily="34" charset="0"/>
                <a:cs typeface="Calibri" panose="020F0502020204030204" pitchFamily="34" charset="0"/>
              </a:rPr>
              <a:t>              B.  </a:t>
            </a:r>
            <a:r>
              <a:rPr lang="en-IN" sz="2000" dirty="0">
                <a:latin typeface="Calibri" panose="020F0502020204030204" pitchFamily="34" charset="0"/>
                <a:cs typeface="Calibri" panose="020F0502020204030204" pitchFamily="34" charset="0"/>
              </a:rPr>
              <a:t>Kidneys             C) Heart            D) Stomach</a:t>
            </a:r>
          </a:p>
          <a:p>
            <a:r>
              <a:rPr lang="en-IN" sz="2400" b="1" dirty="0"/>
              <a:t> </a:t>
            </a:r>
            <a:r>
              <a:rPr lang="en-IN" sz="2400" dirty="0">
                <a:latin typeface="Calibri" panose="020F0502020204030204" pitchFamily="34" charset="0"/>
                <a:cs typeface="Calibri" panose="020F0502020204030204" pitchFamily="34" charset="0"/>
              </a:rPr>
              <a:t>4. </a:t>
            </a:r>
            <a:r>
              <a:rPr lang="en-IN" sz="2000" dirty="0">
                <a:latin typeface="Calibri" panose="020F0502020204030204" pitchFamily="34" charset="0"/>
                <a:cs typeface="Calibri" panose="020F0502020204030204" pitchFamily="34" charset="0"/>
              </a:rPr>
              <a:t>Vijay got stomach ache. Which of the following could be a reason?</a:t>
            </a:r>
            <a:endParaRPr lang="en-IN" sz="2400" dirty="0">
              <a:latin typeface="Calibri" panose="020F0502020204030204" pitchFamily="34" charset="0"/>
              <a:cs typeface="Calibri" panose="020F0502020204030204" pitchFamily="34" charset="0"/>
            </a:endParaRPr>
          </a:p>
          <a:p>
            <a:r>
              <a:rPr lang="en-IN" sz="2000" dirty="0">
                <a:latin typeface="Calibri" panose="020F0502020204030204" pitchFamily="34" charset="0"/>
                <a:cs typeface="Calibri" panose="020F0502020204030204" pitchFamily="34" charset="0"/>
              </a:rPr>
              <a:t>A)</a:t>
            </a:r>
            <a:r>
              <a:rPr lang="en-IN" sz="2000" b="1" dirty="0"/>
              <a:t> </a:t>
            </a:r>
            <a:r>
              <a:rPr lang="en-IN" sz="2000" dirty="0">
                <a:latin typeface="Calibri" panose="020F0502020204030204" pitchFamily="34" charset="0"/>
                <a:cs typeface="Calibri" panose="020F0502020204030204" pitchFamily="34" charset="0"/>
              </a:rPr>
              <a:t>He ate food at seven in the evening</a:t>
            </a:r>
          </a:p>
          <a:p>
            <a:r>
              <a:rPr lang="en-IN" sz="2000" dirty="0">
                <a:latin typeface="Calibri" panose="020F0502020204030204" pitchFamily="34" charset="0"/>
                <a:cs typeface="Calibri" panose="020F0502020204030204" pitchFamily="34" charset="0"/>
              </a:rPr>
              <a:t>B)  He drank water after eating food</a:t>
            </a:r>
          </a:p>
          <a:p>
            <a:r>
              <a:rPr lang="en-IN" sz="2000" dirty="0">
                <a:latin typeface="Calibri" panose="020F0502020204030204" pitchFamily="34" charset="0"/>
                <a:cs typeface="Calibri" panose="020F0502020204030204" pitchFamily="34" charset="0"/>
              </a:rPr>
              <a:t>C)  He did not chew the food properly  </a:t>
            </a:r>
          </a:p>
          <a:p>
            <a:r>
              <a:rPr lang="en-IN" sz="2000" dirty="0">
                <a:latin typeface="Calibri" panose="020F0502020204030204" pitchFamily="34" charset="0"/>
                <a:cs typeface="Calibri" panose="020F0502020204030204" pitchFamily="34" charset="0"/>
              </a:rPr>
              <a:t>D)  He did not wash his hands properly after eating food</a:t>
            </a:r>
            <a:endParaRPr lang="en-GB" sz="2000" kern="0" dirty="0">
              <a:solidFill>
                <a:schemeClr val="tx1"/>
              </a:solidFill>
              <a:latin typeface="Calibri" panose="020F0502020204030204" pitchFamily="34" charset="0"/>
              <a:ea typeface="Calibri" panose="020F0502020204030204"/>
              <a:cs typeface="Calibri" panose="020F0502020204030204" pitchFamily="34" charset="0"/>
              <a:sym typeface="Calibri" panose="020F0502020204030204"/>
            </a:endParaRPr>
          </a:p>
          <a:p>
            <a:endParaRPr lang="en-GB" sz="2000" kern="0" dirty="0">
              <a:solidFill>
                <a:schemeClr val="tx1"/>
              </a:solidFill>
              <a:latin typeface="Calibri" panose="020F0502020204030204" pitchFamily="34" charset="0"/>
              <a:ea typeface="Calibri" panose="020F0502020204030204"/>
              <a:cs typeface="Calibri" panose="020F0502020204030204" pitchFamily="34" charset="0"/>
              <a:sym typeface="Calibri" panose="020F0502020204030204"/>
            </a:endParaRPr>
          </a:p>
          <a:p>
            <a:r>
              <a:rPr lang="en-GB" sz="2000" kern="0" dirty="0">
                <a:solidFill>
                  <a:schemeClr val="tx1"/>
                </a:solidFill>
                <a:latin typeface="Calibri" panose="020F0502020204030204" pitchFamily="34" charset="0"/>
                <a:ea typeface="Calibri" panose="020F0502020204030204"/>
                <a:cs typeface="Calibri" panose="020F0502020204030204" pitchFamily="34" charset="0"/>
                <a:sym typeface="Calibri" panose="020F0502020204030204"/>
              </a:rPr>
              <a:t>5. </a:t>
            </a:r>
            <a:r>
              <a:rPr lang="en-IN" sz="2000" dirty="0">
                <a:latin typeface="Calibri" panose="020F0502020204030204" pitchFamily="34" charset="0"/>
                <a:cs typeface="Calibri" panose="020F0502020204030204" pitchFamily="34" charset="0"/>
              </a:rPr>
              <a:t>Which of the following is not a good habit?</a:t>
            </a:r>
          </a:p>
          <a:p>
            <a:r>
              <a:rPr lang="en-IN" sz="2000" dirty="0">
                <a:latin typeface="Calibri" panose="020F0502020204030204" pitchFamily="34" charset="0"/>
                <a:cs typeface="Calibri" panose="020F0502020204030204" pitchFamily="34" charset="0"/>
              </a:rPr>
              <a:t>A)</a:t>
            </a:r>
            <a:r>
              <a:rPr lang="en-IN" sz="2000" b="1" dirty="0"/>
              <a:t> </a:t>
            </a:r>
            <a:r>
              <a:rPr lang="en-IN" sz="2000" dirty="0">
                <a:latin typeface="Calibri" panose="020F0502020204030204" pitchFamily="34" charset="0"/>
                <a:cs typeface="Calibri" panose="020F0502020204030204" pitchFamily="34" charset="0"/>
              </a:rPr>
              <a:t>clapping our hands before eating food</a:t>
            </a:r>
          </a:p>
          <a:p>
            <a:r>
              <a:rPr lang="en-IN" sz="2000" dirty="0">
                <a:latin typeface="Calibri" panose="020F0502020204030204" pitchFamily="34" charset="0"/>
                <a:cs typeface="Calibri" panose="020F0502020204030204" pitchFamily="34" charset="0"/>
              </a:rPr>
              <a:t>B) he drank water after eating food</a:t>
            </a:r>
          </a:p>
          <a:p>
            <a:r>
              <a:rPr lang="en-IN" sz="2000" dirty="0">
                <a:latin typeface="Calibri" panose="020F0502020204030204" pitchFamily="34" charset="0"/>
                <a:cs typeface="Calibri" panose="020F0502020204030204" pitchFamily="34" charset="0"/>
              </a:rPr>
              <a:t>C) he did not chew the food properly  </a:t>
            </a:r>
          </a:p>
          <a:p>
            <a:r>
              <a:rPr lang="en-IN" sz="2000" dirty="0">
                <a:latin typeface="Calibri" panose="020F0502020204030204" pitchFamily="34" charset="0"/>
                <a:cs typeface="Calibri" panose="020F0502020204030204" pitchFamily="34" charset="0"/>
              </a:rPr>
              <a:t>D) he did not wash his hands properly after eating food</a:t>
            </a:r>
            <a:endParaRPr lang="en-GB" sz="2000" kern="0" dirty="0">
              <a:solidFill>
                <a:schemeClr val="tx1"/>
              </a:solidFill>
              <a:latin typeface="Calibri" panose="020F0502020204030204" pitchFamily="34" charset="0"/>
              <a:ea typeface="Calibri" panose="020F0502020204030204"/>
              <a:cs typeface="Calibri" panose="020F0502020204030204" pitchFamily="34" charset="0"/>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r>
              <a:rPr lang="en-GB" sz="2000" kern="0" dirty="0">
                <a:solidFill>
                  <a:schemeClr val="tx1"/>
                </a:solidFill>
                <a:latin typeface="Calibri" panose="020F0502020204030204" pitchFamily="34" charset="0"/>
                <a:ea typeface="Calibri" panose="020F0502020204030204"/>
                <a:cs typeface="Calibri" panose="020F0502020204030204" pitchFamily="34" charset="0"/>
                <a:sym typeface="Calibri" panose="020F0502020204030204"/>
              </a:rPr>
              <a:t> </a:t>
            </a:r>
          </a:p>
          <a:p>
            <a:pPr eaLnBrk="1" fontAlgn="auto" hangingPunct="1">
              <a:lnSpc>
                <a:spcPct val="150000"/>
              </a:lnSpc>
              <a:spcBef>
                <a:spcPts val="0"/>
              </a:spcBef>
              <a:spcAft>
                <a:spcPts val="0"/>
              </a:spcAft>
              <a:buSzPct val="100000"/>
              <a:defRPr/>
            </a:pPr>
            <a:endParaRPr lang="en-GB" sz="2000" kern="0" dirty="0">
              <a:solidFill>
                <a:schemeClr val="tx1"/>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chemeClr val="bg2">
                  <a:lumMod val="50000"/>
                </a:schemeClr>
              </a:buClr>
              <a:buSzPts val="1400"/>
              <a:buFont typeface="Arial" panose="020B0604020202020204"/>
              <a:buNone/>
              <a:defRPr/>
            </a:pPr>
            <a:endParaRPr lang="en-GB" sz="2000" kern="0" dirty="0">
              <a:solidFill>
                <a:schemeClr val="tx1"/>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chemeClr val="bg2">
                  <a:lumMod val="50000"/>
                </a:schemeClr>
              </a:buClr>
              <a:buSzPts val="1400"/>
              <a:buFont typeface="Arial" panose="020B0604020202020204"/>
              <a:buNone/>
              <a:defRPr/>
            </a:pPr>
            <a:r>
              <a:rPr lang="en-GB" sz="2000" kern="0" dirty="0">
                <a:solidFill>
                  <a:srgbClr val="002060"/>
                </a:solidFill>
                <a:latin typeface="Calibri" panose="020F0502020204030204"/>
                <a:ea typeface="Calibri" panose="020F0502020204030204"/>
                <a:cs typeface="Calibri" panose="020F0502020204030204"/>
                <a:sym typeface="Calibri" panose="020F0502020204030204"/>
              </a:rPr>
              <a:t>    </a:t>
            </a:r>
          </a:p>
          <a:p>
            <a:pPr eaLnBrk="1" fontAlgn="auto" hangingPunct="1">
              <a:lnSpc>
                <a:spcPct val="150000"/>
              </a:lnSpc>
              <a:spcBef>
                <a:spcPts val="0"/>
              </a:spcBef>
              <a:spcAft>
                <a:spcPts val="0"/>
              </a:spcAft>
              <a:buClr>
                <a:schemeClr val="bg2">
                  <a:lumMod val="50000"/>
                </a:schemeClr>
              </a:buClr>
              <a:buSzPct val="90000"/>
              <a:buFont typeface="Arial" panose="020B0604020202020204"/>
              <a:buNone/>
              <a:defRPr/>
            </a:pPr>
            <a:endParaRPr lang="en-GB" sz="2000" kern="0" dirty="0">
              <a:solidFill>
                <a:schemeClr val="accent1">
                  <a:lumMod val="50000"/>
                </a:schemeClr>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r>
              <a:rPr lang="en-GB" sz="2000" kern="0" dirty="0">
                <a:solidFill>
                  <a:schemeClr val="accent1">
                    <a:lumMod val="50000"/>
                  </a:schemeClr>
                </a:solidFill>
                <a:latin typeface="Calibri" panose="020F0502020204030204"/>
                <a:ea typeface="Calibri" panose="020F0502020204030204"/>
                <a:cs typeface="Calibri" panose="020F0502020204030204"/>
                <a:sym typeface="Calibri" panose="020F0502020204030204"/>
              </a:rPr>
              <a:t>    	</a:t>
            </a:r>
          </a:p>
          <a:p>
            <a:pPr eaLnBrk="1" fontAlgn="auto" hangingPunct="1">
              <a:lnSpc>
                <a:spcPct val="150000"/>
              </a:lnSpc>
              <a:spcBef>
                <a:spcPts val="0"/>
              </a:spcBef>
              <a:spcAft>
                <a:spcPts val="0"/>
              </a:spcAft>
              <a:buClr>
                <a:srgbClr val="000000"/>
              </a:buClr>
              <a:buSzPts val="1400"/>
              <a:buFont typeface="Arial" panose="020B0604020202020204"/>
              <a:buNone/>
              <a:defRPr/>
            </a:pPr>
            <a:r>
              <a:rPr lang="en-GB" sz="2000" kern="0" dirty="0">
                <a:solidFill>
                  <a:schemeClr val="accent1">
                    <a:lumMod val="50000"/>
                  </a:schemeClr>
                </a:solidFill>
                <a:latin typeface="Calibri" panose="020F0502020204030204"/>
                <a:ea typeface="Calibri" panose="020F0502020204030204"/>
                <a:cs typeface="Calibri" panose="020F0502020204030204"/>
                <a:sym typeface="Calibri" panose="020F0502020204030204"/>
              </a:rPr>
              <a:t>    	</a:t>
            </a:r>
          </a:p>
          <a:p>
            <a:pPr eaLnBrk="1" fontAlgn="auto" hangingPunct="1">
              <a:lnSpc>
                <a:spcPct val="150000"/>
              </a:lnSpc>
              <a:spcBef>
                <a:spcPts val="0"/>
              </a:spcBef>
              <a:spcAft>
                <a:spcPts val="0"/>
              </a:spcAft>
              <a:buClr>
                <a:srgbClr val="000000"/>
              </a:buClr>
              <a:buSzPts val="1400"/>
              <a:buFont typeface="Arial" panose="020B0604020202020204"/>
              <a:buNone/>
              <a:defRPr/>
            </a:pPr>
            <a:endParaRPr lang="en-GB" sz="2000" b="1" kern="0" dirty="0">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endParaRPr lang="en-GB" sz="2000" b="1" kern="0" dirty="0">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r>
              <a:rPr lang="en-GB" sz="2000" b="1" kern="0" dirty="0">
                <a:latin typeface="Calibri" panose="020F0502020204030204"/>
                <a:ea typeface="Calibri" panose="020F0502020204030204"/>
                <a:cs typeface="Calibri" panose="020F0502020204030204"/>
                <a:sym typeface="Calibri" panose="020F0502020204030204"/>
              </a:rPr>
              <a:t>     </a:t>
            </a:r>
          </a:p>
          <a:p>
            <a:pPr eaLnBrk="1" fontAlgn="auto" hangingPunct="1">
              <a:lnSpc>
                <a:spcPct val="200000"/>
              </a:lnSpc>
              <a:spcBef>
                <a:spcPts val="0"/>
              </a:spcBef>
              <a:spcAft>
                <a:spcPts val="0"/>
              </a:spcAft>
              <a:buClr>
                <a:srgbClr val="000000"/>
              </a:buClr>
              <a:buSzPts val="1400"/>
              <a:buFont typeface="Arial" panose="020B0604020202020204"/>
              <a:buNone/>
              <a:defRPr/>
            </a:pPr>
            <a:r>
              <a:rPr lang="en-US" sz="2000" b="1" kern="0" dirty="0">
                <a:latin typeface="Calibri" panose="020F0502020204030204"/>
                <a:ea typeface="Calibri" panose="020F0502020204030204"/>
                <a:cs typeface="Calibri" panose="020F0502020204030204"/>
                <a:sym typeface="Calibri" panose="020F0502020204030204"/>
              </a:rPr>
              <a:t>    </a:t>
            </a:r>
            <a:endParaRPr sz="2000" b="1" kern="0" dirty="0">
              <a:latin typeface="Calibri" panose="020F0502020204030204"/>
              <a:ea typeface="Calibri" panose="020F0502020204030204"/>
              <a:cs typeface="Calibri" panose="020F0502020204030204"/>
              <a:sym typeface="Calibri" panose="020F0502020204030204"/>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72282" y="803177"/>
            <a:ext cx="298580" cy="190695"/>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49340" y="2012626"/>
            <a:ext cx="298580" cy="190695"/>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92682" y="4188421"/>
            <a:ext cx="245269" cy="277870"/>
          </a:xfrm>
          <a:prstGeom prst="rect">
            <a:avLst/>
          </a:prstGeom>
        </p:spPr>
      </p:pic>
    </p:spTree>
    <p:extLst>
      <p:ext uri="{BB962C8B-B14F-4D97-AF65-F5344CB8AC3E}">
        <p14:creationId xmlns:p14="http://schemas.microsoft.com/office/powerpoint/2010/main" val="2407005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80">
                                          <p:stCondLst>
                                            <p:cond delay="0"/>
                                          </p:stCondLst>
                                        </p:cTn>
                                        <p:tgtEl>
                                          <p:spTgt spid="6"/>
                                        </p:tgtEl>
                                      </p:cBhvr>
                                    </p:animEffect>
                                    <p:anim calcmode="lin" valueType="num">
                                      <p:cBhvr>
                                        <p:cTn id="26"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1" dur="26">
                                          <p:stCondLst>
                                            <p:cond delay="650"/>
                                          </p:stCondLst>
                                        </p:cTn>
                                        <p:tgtEl>
                                          <p:spTgt spid="6"/>
                                        </p:tgtEl>
                                      </p:cBhvr>
                                      <p:to x="100000" y="60000"/>
                                    </p:animScale>
                                    <p:animScale>
                                      <p:cBhvr>
                                        <p:cTn id="32" dur="166" decel="50000">
                                          <p:stCondLst>
                                            <p:cond delay="676"/>
                                          </p:stCondLst>
                                        </p:cTn>
                                        <p:tgtEl>
                                          <p:spTgt spid="6"/>
                                        </p:tgtEl>
                                      </p:cBhvr>
                                      <p:to x="100000" y="100000"/>
                                    </p:animScale>
                                    <p:animScale>
                                      <p:cBhvr>
                                        <p:cTn id="33" dur="26">
                                          <p:stCondLst>
                                            <p:cond delay="1312"/>
                                          </p:stCondLst>
                                        </p:cTn>
                                        <p:tgtEl>
                                          <p:spTgt spid="6"/>
                                        </p:tgtEl>
                                      </p:cBhvr>
                                      <p:to x="100000" y="80000"/>
                                    </p:animScale>
                                    <p:animScale>
                                      <p:cBhvr>
                                        <p:cTn id="34" dur="166" decel="50000">
                                          <p:stCondLst>
                                            <p:cond delay="1338"/>
                                          </p:stCondLst>
                                        </p:cTn>
                                        <p:tgtEl>
                                          <p:spTgt spid="6"/>
                                        </p:tgtEl>
                                      </p:cBhvr>
                                      <p:to x="100000" y="100000"/>
                                    </p:animScale>
                                    <p:animScale>
                                      <p:cBhvr>
                                        <p:cTn id="35" dur="26">
                                          <p:stCondLst>
                                            <p:cond delay="1642"/>
                                          </p:stCondLst>
                                        </p:cTn>
                                        <p:tgtEl>
                                          <p:spTgt spid="6"/>
                                        </p:tgtEl>
                                      </p:cBhvr>
                                      <p:to x="100000" y="90000"/>
                                    </p:animScale>
                                    <p:animScale>
                                      <p:cBhvr>
                                        <p:cTn id="36" dur="166" decel="50000">
                                          <p:stCondLst>
                                            <p:cond delay="1668"/>
                                          </p:stCondLst>
                                        </p:cTn>
                                        <p:tgtEl>
                                          <p:spTgt spid="6"/>
                                        </p:tgtEl>
                                      </p:cBhvr>
                                      <p:to x="100000" y="100000"/>
                                    </p:animScale>
                                    <p:animScale>
                                      <p:cBhvr>
                                        <p:cTn id="37" dur="26">
                                          <p:stCondLst>
                                            <p:cond delay="1808"/>
                                          </p:stCondLst>
                                        </p:cTn>
                                        <p:tgtEl>
                                          <p:spTgt spid="6"/>
                                        </p:tgtEl>
                                      </p:cBhvr>
                                      <p:to x="100000" y="95000"/>
                                    </p:animScale>
                                    <p:animScale>
                                      <p:cBhvr>
                                        <p:cTn id="38" dur="166" decel="50000">
                                          <p:stCondLst>
                                            <p:cond delay="1834"/>
                                          </p:stCondLst>
                                        </p:cTn>
                                        <p:tgtEl>
                                          <p:spTgt spid="6"/>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wipe(down)">
                                      <p:cBhvr>
                                        <p:cTn id="43" dur="580">
                                          <p:stCondLst>
                                            <p:cond delay="0"/>
                                          </p:stCondLst>
                                        </p:cTn>
                                        <p:tgtEl>
                                          <p:spTgt spid="7"/>
                                        </p:tgtEl>
                                      </p:cBhvr>
                                    </p:animEffect>
                                    <p:anim calcmode="lin" valueType="num">
                                      <p:cBhvr>
                                        <p:cTn id="4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49" dur="26">
                                          <p:stCondLst>
                                            <p:cond delay="650"/>
                                          </p:stCondLst>
                                        </p:cTn>
                                        <p:tgtEl>
                                          <p:spTgt spid="7"/>
                                        </p:tgtEl>
                                      </p:cBhvr>
                                      <p:to x="100000" y="60000"/>
                                    </p:animScale>
                                    <p:animScale>
                                      <p:cBhvr>
                                        <p:cTn id="50" dur="166" decel="50000">
                                          <p:stCondLst>
                                            <p:cond delay="676"/>
                                          </p:stCondLst>
                                        </p:cTn>
                                        <p:tgtEl>
                                          <p:spTgt spid="7"/>
                                        </p:tgtEl>
                                      </p:cBhvr>
                                      <p:to x="100000" y="100000"/>
                                    </p:animScale>
                                    <p:animScale>
                                      <p:cBhvr>
                                        <p:cTn id="51" dur="26">
                                          <p:stCondLst>
                                            <p:cond delay="1312"/>
                                          </p:stCondLst>
                                        </p:cTn>
                                        <p:tgtEl>
                                          <p:spTgt spid="7"/>
                                        </p:tgtEl>
                                      </p:cBhvr>
                                      <p:to x="100000" y="80000"/>
                                    </p:animScale>
                                    <p:animScale>
                                      <p:cBhvr>
                                        <p:cTn id="52" dur="166" decel="50000">
                                          <p:stCondLst>
                                            <p:cond delay="1338"/>
                                          </p:stCondLst>
                                        </p:cTn>
                                        <p:tgtEl>
                                          <p:spTgt spid="7"/>
                                        </p:tgtEl>
                                      </p:cBhvr>
                                      <p:to x="100000" y="100000"/>
                                    </p:animScale>
                                    <p:animScale>
                                      <p:cBhvr>
                                        <p:cTn id="53" dur="26">
                                          <p:stCondLst>
                                            <p:cond delay="1642"/>
                                          </p:stCondLst>
                                        </p:cTn>
                                        <p:tgtEl>
                                          <p:spTgt spid="7"/>
                                        </p:tgtEl>
                                      </p:cBhvr>
                                      <p:to x="100000" y="90000"/>
                                    </p:animScale>
                                    <p:animScale>
                                      <p:cBhvr>
                                        <p:cTn id="54" dur="166" decel="50000">
                                          <p:stCondLst>
                                            <p:cond delay="1668"/>
                                          </p:stCondLst>
                                        </p:cTn>
                                        <p:tgtEl>
                                          <p:spTgt spid="7"/>
                                        </p:tgtEl>
                                      </p:cBhvr>
                                      <p:to x="100000" y="100000"/>
                                    </p:animScale>
                                    <p:animScale>
                                      <p:cBhvr>
                                        <p:cTn id="55" dur="26">
                                          <p:stCondLst>
                                            <p:cond delay="1808"/>
                                          </p:stCondLst>
                                        </p:cTn>
                                        <p:tgtEl>
                                          <p:spTgt spid="7"/>
                                        </p:tgtEl>
                                      </p:cBhvr>
                                      <p:to x="100000" y="95000"/>
                                    </p:animScale>
                                    <p:animScale>
                                      <p:cBhvr>
                                        <p:cTn id="56"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Google Shape;63;p14"/>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83002" y="236311"/>
            <a:ext cx="1231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Google Shape;64;p14"/>
          <p:cNvSpPr txBox="1">
            <a:spLocks noChangeArrowheads="1"/>
          </p:cNvSpPr>
          <p:nvPr/>
        </p:nvSpPr>
        <p:spPr bwMode="auto">
          <a:xfrm>
            <a:off x="331788" y="127000"/>
            <a:ext cx="8688387" cy="722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000000"/>
              </a:buClr>
              <a:buSzPts val="2200"/>
              <a:buFont typeface="Arial" charset="0"/>
              <a:buNone/>
            </a:pPr>
            <a:endParaRPr lang="en-GB" altLang="en-US" sz="1600" b="1" dirty="0">
              <a:solidFill>
                <a:srgbClr val="FF0000"/>
              </a:solidFill>
              <a:latin typeface="+mn-lt"/>
            </a:endParaRPr>
          </a:p>
        </p:txBody>
      </p:sp>
      <p:sp>
        <p:nvSpPr>
          <p:cNvPr id="15" name="Title 14"/>
          <p:cNvSpPr>
            <a:spLocks noGrp="1"/>
          </p:cNvSpPr>
          <p:nvPr>
            <p:ph type="title"/>
          </p:nvPr>
        </p:nvSpPr>
        <p:spPr>
          <a:xfrm>
            <a:off x="158620" y="206375"/>
            <a:ext cx="6400799" cy="857250"/>
          </a:xfrm>
        </p:spPr>
        <p:txBody>
          <a:bodyPr/>
          <a:lstStyle/>
          <a:p>
            <a:pPr algn="l"/>
            <a:r>
              <a:rPr lang="en-US" sz="2400" b="1" kern="0" dirty="0">
                <a:solidFill>
                  <a:srgbClr val="FF0000"/>
                </a:solidFill>
                <a:latin typeface="+mn-lt"/>
                <a:cs typeface="Arial" panose="020B0604020202020204"/>
                <a:sym typeface="Arial" panose="020B0604020202020204"/>
              </a:rPr>
              <a:t>Find out the answers of the following from the </a:t>
            </a:r>
            <a:br>
              <a:rPr lang="en-US" sz="2400" b="1" kern="0" dirty="0">
                <a:solidFill>
                  <a:srgbClr val="FF0000"/>
                </a:solidFill>
                <a:latin typeface="+mn-lt"/>
                <a:cs typeface="Arial" panose="020B0604020202020204"/>
                <a:sym typeface="Arial" panose="020B0604020202020204"/>
              </a:rPr>
            </a:br>
            <a:r>
              <a:rPr lang="en-US" sz="2400" b="1" kern="0" dirty="0">
                <a:solidFill>
                  <a:srgbClr val="FF0000"/>
                </a:solidFill>
                <a:latin typeface="+mn-lt"/>
                <a:cs typeface="Arial" panose="020B0604020202020204"/>
                <a:sym typeface="Arial" panose="020B0604020202020204"/>
              </a:rPr>
              <a:t>health grid.</a:t>
            </a:r>
            <a:endParaRPr lang="en-IN" sz="2400" b="1" dirty="0">
              <a:solidFill>
                <a:srgbClr val="FF0000"/>
              </a:solidFill>
              <a:latin typeface="+mn-lt"/>
            </a:endParaRPr>
          </a:p>
        </p:txBody>
      </p:sp>
      <p:sp>
        <p:nvSpPr>
          <p:cNvPr id="2" name="Content Placeholder 1"/>
          <p:cNvSpPr>
            <a:spLocks noGrp="1"/>
          </p:cNvSpPr>
          <p:nvPr>
            <p:ph sz="half" idx="1"/>
          </p:nvPr>
        </p:nvSpPr>
        <p:spPr>
          <a:xfrm>
            <a:off x="198761" y="849086"/>
            <a:ext cx="8628290" cy="3830506"/>
          </a:xfrm>
        </p:spPr>
        <p:txBody>
          <a:bodyPr/>
          <a:lstStyle/>
          <a:p>
            <a:pPr marL="0" indent="0">
              <a:buNone/>
            </a:pPr>
            <a:endParaRPr lang="en-US" sz="1800" dirty="0"/>
          </a:p>
          <a:p>
            <a:pPr marL="0" indent="0">
              <a:buNone/>
            </a:pPr>
            <a:r>
              <a:rPr lang="en-US" sz="1800" dirty="0"/>
              <a:t>A. </a:t>
            </a:r>
            <a:r>
              <a:rPr lang="en-US" sz="2000" dirty="0"/>
              <a:t>I am a sense organ helps to feel the temperature. __________</a:t>
            </a:r>
          </a:p>
          <a:p>
            <a:pPr marL="0" indent="0">
              <a:buNone/>
            </a:pPr>
            <a:endParaRPr lang="en-US" sz="2000" dirty="0"/>
          </a:p>
          <a:p>
            <a:pPr marL="0" indent="0">
              <a:buNone/>
            </a:pPr>
            <a:r>
              <a:rPr lang="en-US" sz="2000" dirty="0"/>
              <a:t>B. I mix with food to make it soft in digestion process.__</a:t>
            </a:r>
            <a:r>
              <a:rPr lang="en-US" sz="2000" dirty="0">
                <a:latin typeface="Calibri" panose="020F0502020204030204" pitchFamily="34" charset="0"/>
                <a:cs typeface="Calibri" panose="020F0502020204030204" pitchFamily="34" charset="0"/>
              </a:rPr>
              <a:t>______</a:t>
            </a:r>
            <a:r>
              <a:rPr lang="en-US" sz="2000" dirty="0"/>
              <a:t>__.</a:t>
            </a:r>
          </a:p>
          <a:p>
            <a:pPr marL="0" indent="0">
              <a:buNone/>
            </a:pPr>
            <a:endParaRPr lang="en-US" sz="2000" dirty="0"/>
          </a:p>
          <a:p>
            <a:pPr marL="0" indent="0">
              <a:buNone/>
            </a:pPr>
            <a:r>
              <a:rPr lang="en-US" sz="2000" dirty="0"/>
              <a:t>C. I play the important role in skeletal system.   ____________. </a:t>
            </a:r>
          </a:p>
          <a:p>
            <a:pPr marL="0" indent="0">
              <a:buNone/>
            </a:pPr>
            <a:endParaRPr lang="en-US" sz="2000" dirty="0"/>
          </a:p>
          <a:p>
            <a:pPr marL="0" indent="0">
              <a:buNone/>
            </a:pPr>
            <a:r>
              <a:rPr lang="en-US" sz="2000" dirty="0"/>
              <a:t>D. I am the collection of tissues.  __</a:t>
            </a:r>
            <a:r>
              <a:rPr lang="en-US" sz="2000" dirty="0">
                <a:latin typeface="Calibri" panose="020F0502020204030204" pitchFamily="34" charset="0"/>
                <a:cs typeface="Calibri" panose="020F0502020204030204" pitchFamily="34" charset="0"/>
              </a:rPr>
              <a:t>______</a:t>
            </a:r>
            <a:r>
              <a:rPr lang="en-US" sz="2000" dirty="0"/>
              <a:t>___.</a:t>
            </a:r>
          </a:p>
          <a:p>
            <a:pPr marL="0" indent="0">
              <a:buNone/>
            </a:pPr>
            <a:endParaRPr lang="en-US" sz="2000" dirty="0"/>
          </a:p>
          <a:p>
            <a:pPr marL="0" indent="0">
              <a:buNone/>
            </a:pPr>
            <a:r>
              <a:rPr lang="en-US" sz="2000" dirty="0"/>
              <a:t>E. I along with brain </a:t>
            </a:r>
            <a:r>
              <a:rPr lang="en-US" sz="2000"/>
              <a:t>and spinal </a:t>
            </a:r>
            <a:r>
              <a:rPr lang="en-US" sz="2000" dirty="0"/>
              <a:t>cord makes the nervous system.    ___________ </a:t>
            </a:r>
            <a:r>
              <a:rPr lang="en-US" sz="1800" dirty="0"/>
              <a:t>.</a:t>
            </a:r>
          </a:p>
          <a:p>
            <a:pPr marL="0" indent="0">
              <a:buNone/>
            </a:pPr>
            <a:endParaRPr lang="en-US" sz="1800" dirty="0"/>
          </a:p>
          <a:p>
            <a:pPr marL="0" indent="0">
              <a:buNone/>
            </a:pPr>
            <a:r>
              <a:rPr lang="en-US" sz="1800" dirty="0"/>
              <a:t> </a:t>
            </a:r>
          </a:p>
          <a:p>
            <a:pPr marL="0" indent="0" algn="just">
              <a:buNone/>
            </a:pPr>
            <a:endParaRPr lang="en-US" sz="1800" dirty="0"/>
          </a:p>
          <a:p>
            <a:pPr marL="0" indent="0">
              <a:buNone/>
            </a:pPr>
            <a:r>
              <a:rPr lang="en-US" sz="1800" dirty="0"/>
              <a:t>  </a:t>
            </a:r>
          </a:p>
          <a:p>
            <a:pPr marL="0" indent="0" algn="just">
              <a:buNone/>
            </a:pPr>
            <a:endParaRPr lang="en-US" sz="1800" dirty="0"/>
          </a:p>
          <a:p>
            <a:pPr marL="0" indent="0" algn="just">
              <a:buNone/>
            </a:pPr>
            <a:r>
              <a:rPr lang="en-US" sz="2000" dirty="0"/>
              <a:t>      </a:t>
            </a:r>
          </a:p>
          <a:p>
            <a:pPr algn="just">
              <a:buFont typeface="Wingdings" panose="05000000000000000000" pitchFamily="2" charset="2"/>
              <a:buChar char="Ø"/>
            </a:pPr>
            <a:endParaRPr lang="en-US" sz="2000" dirty="0"/>
          </a:p>
          <a:p>
            <a:pPr marL="0" indent="0" algn="just">
              <a:buNone/>
            </a:pPr>
            <a:r>
              <a:rPr lang="en-US" sz="2000" dirty="0"/>
              <a:t>  </a:t>
            </a:r>
          </a:p>
          <a:p>
            <a:pPr marL="0" indent="0" algn="just">
              <a:buNone/>
            </a:pPr>
            <a:endParaRPr lang="en-US" sz="2000" b="1" dirty="0"/>
          </a:p>
        </p:txBody>
      </p:sp>
      <p:graphicFrame>
        <p:nvGraphicFramePr>
          <p:cNvPr id="3" name="Table 2"/>
          <p:cNvGraphicFramePr>
            <a:graphicFrameLocks noGrp="1"/>
          </p:cNvGraphicFramePr>
          <p:nvPr>
            <p:extLst>
              <p:ext uri="{D42A27DB-BD31-4B8C-83A1-F6EECF244321}">
                <p14:modId xmlns:p14="http://schemas.microsoft.com/office/powerpoint/2010/main" val="2151359421"/>
              </p:ext>
            </p:extLst>
          </p:nvPr>
        </p:nvGraphicFramePr>
        <p:xfrm>
          <a:off x="7109500" y="1492902"/>
          <a:ext cx="1705402" cy="2433420"/>
        </p:xfrm>
        <a:graphic>
          <a:graphicData uri="http://schemas.openxmlformats.org/drawingml/2006/table">
            <a:tbl>
              <a:tblPr firstRow="1" bandRow="1">
                <a:tableStyleId>{5940675A-B579-460E-94D1-54222C63F5DA}</a:tableStyleId>
              </a:tblPr>
              <a:tblGrid>
                <a:gridCol w="285673">
                  <a:extLst>
                    <a:ext uri="{9D8B030D-6E8A-4147-A177-3AD203B41FA5}">
                      <a16:colId xmlns:a16="http://schemas.microsoft.com/office/drawing/2014/main" val="20000"/>
                    </a:ext>
                  </a:extLst>
                </a:gridCol>
                <a:gridCol w="252878">
                  <a:extLst>
                    <a:ext uri="{9D8B030D-6E8A-4147-A177-3AD203B41FA5}">
                      <a16:colId xmlns:a16="http://schemas.microsoft.com/office/drawing/2014/main" val="20001"/>
                    </a:ext>
                  </a:extLst>
                </a:gridCol>
                <a:gridCol w="238029">
                  <a:extLst>
                    <a:ext uri="{9D8B030D-6E8A-4147-A177-3AD203B41FA5}">
                      <a16:colId xmlns:a16="http://schemas.microsoft.com/office/drawing/2014/main" val="20002"/>
                    </a:ext>
                  </a:extLst>
                </a:gridCol>
                <a:gridCol w="229178">
                  <a:extLst>
                    <a:ext uri="{9D8B030D-6E8A-4147-A177-3AD203B41FA5}">
                      <a16:colId xmlns:a16="http://schemas.microsoft.com/office/drawing/2014/main" val="20003"/>
                    </a:ext>
                  </a:extLst>
                </a:gridCol>
                <a:gridCol w="256131">
                  <a:extLst>
                    <a:ext uri="{9D8B030D-6E8A-4147-A177-3AD203B41FA5}">
                      <a16:colId xmlns:a16="http://schemas.microsoft.com/office/drawing/2014/main" val="20004"/>
                    </a:ext>
                  </a:extLst>
                </a:gridCol>
                <a:gridCol w="208280">
                  <a:extLst>
                    <a:ext uri="{9D8B030D-6E8A-4147-A177-3AD203B41FA5}">
                      <a16:colId xmlns:a16="http://schemas.microsoft.com/office/drawing/2014/main" val="20005"/>
                    </a:ext>
                  </a:extLst>
                </a:gridCol>
                <a:gridCol w="235233">
                  <a:extLst>
                    <a:ext uri="{9D8B030D-6E8A-4147-A177-3AD203B41FA5}">
                      <a16:colId xmlns:a16="http://schemas.microsoft.com/office/drawing/2014/main" val="20006"/>
                    </a:ext>
                  </a:extLst>
                </a:gridCol>
              </a:tblGrid>
              <a:tr h="405570">
                <a:tc>
                  <a:txBody>
                    <a:bodyPr/>
                    <a:lstStyle/>
                    <a:p>
                      <a:pPr algn="ctr"/>
                      <a:r>
                        <a:rPr lang="en-US" sz="1800" dirty="0">
                          <a:latin typeface="Calibri" panose="020F0502020204030204" pitchFamily="34" charset="0"/>
                          <a:cs typeface="Calibri" panose="020F0502020204030204" pitchFamily="34" charset="0"/>
                        </a:rPr>
                        <a:t>S</a:t>
                      </a:r>
                    </a:p>
                  </a:txBody>
                  <a:tcPr/>
                </a:tc>
                <a:tc>
                  <a:txBody>
                    <a:bodyPr/>
                    <a:lstStyle/>
                    <a:p>
                      <a:pPr algn="ctr"/>
                      <a:r>
                        <a:rPr lang="en-US" sz="1800" dirty="0">
                          <a:latin typeface="Calibri" panose="020F0502020204030204" pitchFamily="34" charset="0"/>
                          <a:cs typeface="Calibri" panose="020F0502020204030204" pitchFamily="34" charset="0"/>
                        </a:rPr>
                        <a:t>K</a:t>
                      </a:r>
                    </a:p>
                  </a:txBody>
                  <a:tcPr/>
                </a:tc>
                <a:tc>
                  <a:txBody>
                    <a:bodyPr/>
                    <a:lstStyle/>
                    <a:p>
                      <a:pPr algn="ctr"/>
                      <a:r>
                        <a:rPr lang="en-US" sz="1800" dirty="0">
                          <a:latin typeface="Calibri" panose="020F0502020204030204" pitchFamily="34" charset="0"/>
                          <a:cs typeface="Calibri" panose="020F0502020204030204" pitchFamily="34" charset="0"/>
                        </a:rPr>
                        <a:t>I</a:t>
                      </a:r>
                    </a:p>
                  </a:txBody>
                  <a:tcPr/>
                </a:tc>
                <a:tc>
                  <a:txBody>
                    <a:bodyPr/>
                    <a:lstStyle/>
                    <a:p>
                      <a:pPr algn="ctr"/>
                      <a:r>
                        <a:rPr lang="en-US" sz="1800" dirty="0">
                          <a:latin typeface="Calibri" panose="020F0502020204030204" pitchFamily="34" charset="0"/>
                          <a:cs typeface="Calibri" panose="020F0502020204030204" pitchFamily="34" charset="0"/>
                        </a:rPr>
                        <a:t>N</a:t>
                      </a:r>
                    </a:p>
                  </a:txBody>
                  <a:tcPr/>
                </a:tc>
                <a:tc>
                  <a:txBody>
                    <a:bodyPr/>
                    <a:lstStyle/>
                    <a:p>
                      <a:pPr algn="ctr"/>
                      <a:r>
                        <a:rPr lang="en-US" sz="1800" dirty="0">
                          <a:latin typeface="Calibri" panose="020F0502020204030204" pitchFamily="34" charset="0"/>
                          <a:cs typeface="Calibri" panose="020F0502020204030204" pitchFamily="34" charset="0"/>
                        </a:rPr>
                        <a:t>M</a:t>
                      </a:r>
                    </a:p>
                  </a:txBody>
                  <a:tcPr/>
                </a:tc>
                <a:tc>
                  <a:txBody>
                    <a:bodyPr/>
                    <a:lstStyle/>
                    <a:p>
                      <a:pPr algn="ctr"/>
                      <a:r>
                        <a:rPr lang="en-US" sz="1800" dirty="0">
                          <a:latin typeface="Calibri" panose="020F0502020204030204" pitchFamily="34" charset="0"/>
                          <a:cs typeface="Calibri" panose="020F0502020204030204" pitchFamily="34" charset="0"/>
                        </a:rPr>
                        <a:t>P</a:t>
                      </a:r>
                    </a:p>
                  </a:txBody>
                  <a:tcPr/>
                </a:tc>
                <a:tc>
                  <a:txBody>
                    <a:bodyPr/>
                    <a:lstStyle/>
                    <a:p>
                      <a:pPr algn="ctr"/>
                      <a:r>
                        <a:rPr lang="en-US" sz="1800" dirty="0">
                          <a:latin typeface="Calibri" panose="020F0502020204030204" pitchFamily="34" charset="0"/>
                          <a:cs typeface="Calibri" panose="020F0502020204030204" pitchFamily="34" charset="0"/>
                        </a:rPr>
                        <a:t>N</a:t>
                      </a:r>
                    </a:p>
                  </a:txBody>
                  <a:tcPr/>
                </a:tc>
                <a:extLst>
                  <a:ext uri="{0D108BD9-81ED-4DB2-BD59-A6C34878D82A}">
                    <a16:rowId xmlns:a16="http://schemas.microsoft.com/office/drawing/2014/main" val="10000"/>
                  </a:ext>
                </a:extLst>
              </a:tr>
              <a:tr h="405570">
                <a:tc>
                  <a:txBody>
                    <a:bodyPr/>
                    <a:lstStyle/>
                    <a:p>
                      <a:pPr algn="ctr"/>
                      <a:r>
                        <a:rPr lang="en-US" sz="1800" dirty="0">
                          <a:latin typeface="Calibri" panose="020F0502020204030204" pitchFamily="34" charset="0"/>
                          <a:cs typeface="Calibri" panose="020F0502020204030204" pitchFamily="34" charset="0"/>
                        </a:rPr>
                        <a:t>A</a:t>
                      </a:r>
                    </a:p>
                  </a:txBody>
                  <a:tcPr/>
                </a:tc>
                <a:tc>
                  <a:txBody>
                    <a:bodyPr/>
                    <a:lstStyle/>
                    <a:p>
                      <a:pPr algn="ctr"/>
                      <a:r>
                        <a:rPr lang="en-US" sz="1800" dirty="0">
                          <a:latin typeface="Calibri" panose="020F0502020204030204" pitchFamily="34" charset="0"/>
                          <a:cs typeface="Calibri" panose="020F0502020204030204" pitchFamily="34" charset="0"/>
                        </a:rPr>
                        <a:t>K</a:t>
                      </a:r>
                    </a:p>
                  </a:txBody>
                  <a:tcPr/>
                </a:tc>
                <a:tc>
                  <a:txBody>
                    <a:bodyPr/>
                    <a:lstStyle/>
                    <a:p>
                      <a:pPr algn="ctr"/>
                      <a:r>
                        <a:rPr lang="en-US" sz="1800" dirty="0">
                          <a:latin typeface="Calibri" panose="020F0502020204030204" pitchFamily="34" charset="0"/>
                          <a:cs typeface="Calibri" panose="020F0502020204030204" pitchFamily="34" charset="0"/>
                        </a:rPr>
                        <a:t>J</a:t>
                      </a:r>
                    </a:p>
                  </a:txBody>
                  <a:tcPr/>
                </a:tc>
                <a:tc>
                  <a:txBody>
                    <a:bodyPr/>
                    <a:lstStyle/>
                    <a:p>
                      <a:pPr algn="ctr"/>
                      <a:r>
                        <a:rPr lang="en-US" sz="1800" dirty="0">
                          <a:latin typeface="Calibri" panose="020F0502020204030204" pitchFamily="34" charset="0"/>
                          <a:cs typeface="Calibri" panose="020F0502020204030204" pitchFamily="34" charset="0"/>
                        </a:rPr>
                        <a:t>B</a:t>
                      </a:r>
                    </a:p>
                  </a:txBody>
                  <a:tcPr/>
                </a:tc>
                <a:tc>
                  <a:txBody>
                    <a:bodyPr/>
                    <a:lstStyle/>
                    <a:p>
                      <a:pPr algn="ctr"/>
                      <a:r>
                        <a:rPr lang="en-US" sz="1800" dirty="0">
                          <a:latin typeface="Calibri" panose="020F0502020204030204" pitchFamily="34" charset="0"/>
                          <a:cs typeface="Calibri" panose="020F0502020204030204" pitchFamily="34" charset="0"/>
                        </a:rPr>
                        <a:t>O</a:t>
                      </a:r>
                    </a:p>
                  </a:txBody>
                  <a:tcPr/>
                </a:tc>
                <a:tc>
                  <a:txBody>
                    <a:bodyPr/>
                    <a:lstStyle/>
                    <a:p>
                      <a:pPr algn="ctr"/>
                      <a:r>
                        <a:rPr lang="en-US" sz="1800" dirty="0">
                          <a:latin typeface="Calibri" panose="020F0502020204030204" pitchFamily="34" charset="0"/>
                          <a:cs typeface="Calibri" panose="020F0502020204030204" pitchFamily="34" charset="0"/>
                        </a:rPr>
                        <a:t>N</a:t>
                      </a:r>
                    </a:p>
                  </a:txBody>
                  <a:tcPr/>
                </a:tc>
                <a:tc>
                  <a:txBody>
                    <a:bodyPr/>
                    <a:lstStyle/>
                    <a:p>
                      <a:pPr algn="ctr"/>
                      <a:r>
                        <a:rPr lang="en-US" sz="1800" dirty="0">
                          <a:latin typeface="Calibri" panose="020F0502020204030204" pitchFamily="34" charset="0"/>
                          <a:cs typeface="Calibri" panose="020F0502020204030204" pitchFamily="34" charset="0"/>
                        </a:rPr>
                        <a:t>E</a:t>
                      </a:r>
                    </a:p>
                  </a:txBody>
                  <a:tcPr/>
                </a:tc>
                <a:extLst>
                  <a:ext uri="{0D108BD9-81ED-4DB2-BD59-A6C34878D82A}">
                    <a16:rowId xmlns:a16="http://schemas.microsoft.com/office/drawing/2014/main" val="10001"/>
                  </a:ext>
                </a:extLst>
              </a:tr>
              <a:tr h="405570">
                <a:tc>
                  <a:txBody>
                    <a:bodyPr/>
                    <a:lstStyle/>
                    <a:p>
                      <a:pPr algn="ctr"/>
                      <a:r>
                        <a:rPr lang="en-US" sz="1800" dirty="0">
                          <a:latin typeface="Calibri" panose="020F0502020204030204" pitchFamily="34" charset="0"/>
                          <a:cs typeface="Calibri" panose="020F0502020204030204" pitchFamily="34" charset="0"/>
                        </a:rPr>
                        <a:t>L</a:t>
                      </a:r>
                    </a:p>
                  </a:txBody>
                  <a:tcPr/>
                </a:tc>
                <a:tc>
                  <a:txBody>
                    <a:bodyPr/>
                    <a:lstStyle/>
                    <a:p>
                      <a:pPr algn="ctr"/>
                      <a:r>
                        <a:rPr lang="en-US" sz="1800" dirty="0">
                          <a:latin typeface="Calibri" panose="020F0502020204030204" pitchFamily="34" charset="0"/>
                          <a:cs typeface="Calibri" panose="020F0502020204030204" pitchFamily="34" charset="0"/>
                        </a:rPr>
                        <a:t>U</a:t>
                      </a:r>
                    </a:p>
                  </a:txBody>
                  <a:tcPr/>
                </a:tc>
                <a:tc>
                  <a:txBody>
                    <a:bodyPr/>
                    <a:lstStyle/>
                    <a:p>
                      <a:pPr algn="ctr"/>
                      <a:r>
                        <a:rPr lang="en-US" sz="1800" dirty="0">
                          <a:latin typeface="Calibri" panose="020F0502020204030204" pitchFamily="34" charset="0"/>
                          <a:cs typeface="Calibri" panose="020F0502020204030204" pitchFamily="34" charset="0"/>
                        </a:rPr>
                        <a:t>Q</a:t>
                      </a:r>
                    </a:p>
                  </a:txBody>
                  <a:tcPr/>
                </a:tc>
                <a:tc>
                  <a:txBody>
                    <a:bodyPr/>
                    <a:lstStyle/>
                    <a:p>
                      <a:pPr algn="ctr"/>
                      <a:r>
                        <a:rPr lang="en-US" sz="1800" dirty="0">
                          <a:latin typeface="Calibri" panose="020F0502020204030204" pitchFamily="34" charset="0"/>
                          <a:cs typeface="Calibri" panose="020F0502020204030204" pitchFamily="34" charset="0"/>
                        </a:rPr>
                        <a:t>A</a:t>
                      </a:r>
                    </a:p>
                  </a:txBody>
                  <a:tcPr/>
                </a:tc>
                <a:tc>
                  <a:txBody>
                    <a:bodyPr/>
                    <a:lstStyle/>
                    <a:p>
                      <a:pPr algn="ctr"/>
                      <a:r>
                        <a:rPr lang="en-US" sz="1800" dirty="0">
                          <a:latin typeface="Calibri" panose="020F0502020204030204" pitchFamily="34" charset="0"/>
                          <a:cs typeface="Calibri" panose="020F0502020204030204" pitchFamily="34" charset="0"/>
                        </a:rPr>
                        <a:t>R</a:t>
                      </a:r>
                    </a:p>
                  </a:txBody>
                  <a:tcPr/>
                </a:tc>
                <a:tc>
                  <a:txBody>
                    <a:bodyPr/>
                    <a:lstStyle/>
                    <a:p>
                      <a:pPr algn="ctr"/>
                      <a:r>
                        <a:rPr lang="en-US" sz="1800" dirty="0">
                          <a:latin typeface="Calibri" panose="020F0502020204030204" pitchFamily="34" charset="0"/>
                          <a:cs typeface="Calibri" panose="020F0502020204030204" pitchFamily="34" charset="0"/>
                        </a:rPr>
                        <a:t>H</a:t>
                      </a:r>
                    </a:p>
                  </a:txBody>
                  <a:tcPr/>
                </a:tc>
                <a:tc>
                  <a:txBody>
                    <a:bodyPr/>
                    <a:lstStyle/>
                    <a:p>
                      <a:pPr algn="ctr"/>
                      <a:r>
                        <a:rPr lang="en-US" sz="1800" dirty="0">
                          <a:latin typeface="Calibri" panose="020F0502020204030204" pitchFamily="34" charset="0"/>
                          <a:cs typeface="Calibri" panose="020F0502020204030204" pitchFamily="34" charset="0"/>
                        </a:rPr>
                        <a:t>R</a:t>
                      </a:r>
                    </a:p>
                  </a:txBody>
                  <a:tcPr/>
                </a:tc>
                <a:extLst>
                  <a:ext uri="{0D108BD9-81ED-4DB2-BD59-A6C34878D82A}">
                    <a16:rowId xmlns:a16="http://schemas.microsoft.com/office/drawing/2014/main" val="10002"/>
                  </a:ext>
                </a:extLst>
              </a:tr>
              <a:tr h="405570">
                <a:tc>
                  <a:txBody>
                    <a:bodyPr/>
                    <a:lstStyle/>
                    <a:p>
                      <a:pPr algn="ctr"/>
                      <a:r>
                        <a:rPr lang="en-US" sz="1800" dirty="0">
                          <a:latin typeface="Calibri" panose="020F0502020204030204" pitchFamily="34" charset="0"/>
                          <a:cs typeface="Calibri" panose="020F0502020204030204" pitchFamily="34" charset="0"/>
                        </a:rPr>
                        <a:t>I</a:t>
                      </a:r>
                    </a:p>
                  </a:txBody>
                  <a:tcPr/>
                </a:tc>
                <a:tc>
                  <a:txBody>
                    <a:bodyPr/>
                    <a:lstStyle/>
                    <a:p>
                      <a:pPr algn="ctr"/>
                      <a:r>
                        <a:rPr lang="en-US" sz="1800" dirty="0">
                          <a:latin typeface="Calibri" panose="020F0502020204030204" pitchFamily="34" charset="0"/>
                          <a:cs typeface="Calibri" panose="020F0502020204030204" pitchFamily="34" charset="0"/>
                        </a:rPr>
                        <a:t>P</a:t>
                      </a:r>
                    </a:p>
                  </a:txBody>
                  <a:tcPr/>
                </a:tc>
                <a:tc>
                  <a:txBody>
                    <a:bodyPr/>
                    <a:lstStyle/>
                    <a:p>
                      <a:pPr algn="ctr"/>
                      <a:r>
                        <a:rPr lang="en-US" sz="1800" dirty="0">
                          <a:latin typeface="Calibri" panose="020F0502020204030204" pitchFamily="34" charset="0"/>
                          <a:cs typeface="Calibri" panose="020F0502020204030204" pitchFamily="34" charset="0"/>
                        </a:rPr>
                        <a:t>K</a:t>
                      </a:r>
                    </a:p>
                  </a:txBody>
                  <a:tcPr/>
                </a:tc>
                <a:tc>
                  <a:txBody>
                    <a:bodyPr/>
                    <a:lstStyle/>
                    <a:p>
                      <a:pPr algn="ctr"/>
                      <a:r>
                        <a:rPr lang="en-US" sz="1800" dirty="0">
                          <a:latin typeface="Calibri" panose="020F0502020204030204" pitchFamily="34" charset="0"/>
                          <a:cs typeface="Calibri" panose="020F0502020204030204" pitchFamily="34" charset="0"/>
                        </a:rPr>
                        <a:t>Y</a:t>
                      </a:r>
                    </a:p>
                  </a:txBody>
                  <a:tcPr/>
                </a:tc>
                <a:tc>
                  <a:txBody>
                    <a:bodyPr/>
                    <a:lstStyle/>
                    <a:p>
                      <a:pPr algn="ctr"/>
                      <a:r>
                        <a:rPr lang="en-US" sz="1800" dirty="0">
                          <a:latin typeface="Calibri" panose="020F0502020204030204" pitchFamily="34" charset="0"/>
                          <a:cs typeface="Calibri" panose="020F0502020204030204" pitchFamily="34" charset="0"/>
                        </a:rPr>
                        <a:t>G</a:t>
                      </a:r>
                    </a:p>
                  </a:txBody>
                  <a:tcPr/>
                </a:tc>
                <a:tc>
                  <a:txBody>
                    <a:bodyPr/>
                    <a:lstStyle/>
                    <a:p>
                      <a:pPr algn="ctr"/>
                      <a:r>
                        <a:rPr lang="en-US" sz="1800" dirty="0">
                          <a:latin typeface="Calibri" panose="020F0502020204030204" pitchFamily="34" charset="0"/>
                          <a:cs typeface="Calibri" panose="020F0502020204030204" pitchFamily="34" charset="0"/>
                        </a:rPr>
                        <a:t>U</a:t>
                      </a:r>
                    </a:p>
                  </a:txBody>
                  <a:tcPr/>
                </a:tc>
                <a:tc>
                  <a:txBody>
                    <a:bodyPr/>
                    <a:lstStyle/>
                    <a:p>
                      <a:pPr algn="ctr"/>
                      <a:r>
                        <a:rPr lang="en-US" sz="1800" dirty="0">
                          <a:latin typeface="Calibri" panose="020F0502020204030204" pitchFamily="34" charset="0"/>
                          <a:cs typeface="Calibri" panose="020F0502020204030204" pitchFamily="34" charset="0"/>
                        </a:rPr>
                        <a:t>V</a:t>
                      </a:r>
                    </a:p>
                  </a:txBody>
                  <a:tcPr/>
                </a:tc>
                <a:extLst>
                  <a:ext uri="{0D108BD9-81ED-4DB2-BD59-A6C34878D82A}">
                    <a16:rowId xmlns:a16="http://schemas.microsoft.com/office/drawing/2014/main" val="10003"/>
                  </a:ext>
                </a:extLst>
              </a:tr>
              <a:tr h="405570">
                <a:tc>
                  <a:txBody>
                    <a:bodyPr/>
                    <a:lstStyle/>
                    <a:p>
                      <a:pPr algn="ctr"/>
                      <a:r>
                        <a:rPr lang="en-US" sz="1800" dirty="0">
                          <a:latin typeface="Calibri" panose="020F0502020204030204" pitchFamily="34" charset="0"/>
                          <a:cs typeface="Calibri" panose="020F0502020204030204" pitchFamily="34" charset="0"/>
                        </a:rPr>
                        <a:t>V</a:t>
                      </a:r>
                    </a:p>
                  </a:txBody>
                  <a:tcPr/>
                </a:tc>
                <a:tc>
                  <a:txBody>
                    <a:bodyPr/>
                    <a:lstStyle/>
                    <a:p>
                      <a:pPr algn="ctr"/>
                      <a:r>
                        <a:rPr lang="en-US" sz="1800" dirty="0">
                          <a:latin typeface="Calibri" panose="020F0502020204030204" pitchFamily="34" charset="0"/>
                          <a:cs typeface="Calibri" panose="020F0502020204030204" pitchFamily="34" charset="0"/>
                        </a:rPr>
                        <a:t>W</a:t>
                      </a:r>
                    </a:p>
                  </a:txBody>
                  <a:tcPr/>
                </a:tc>
                <a:tc>
                  <a:txBody>
                    <a:bodyPr/>
                    <a:lstStyle/>
                    <a:p>
                      <a:pPr algn="ctr"/>
                      <a:r>
                        <a:rPr lang="en-US" sz="1800" dirty="0">
                          <a:latin typeface="Calibri" panose="020F0502020204030204" pitchFamily="34" charset="0"/>
                          <a:cs typeface="Calibri" panose="020F0502020204030204" pitchFamily="34" charset="0"/>
                        </a:rPr>
                        <a:t>X</a:t>
                      </a:r>
                    </a:p>
                  </a:txBody>
                  <a:tcPr/>
                </a:tc>
                <a:tc>
                  <a:txBody>
                    <a:bodyPr/>
                    <a:lstStyle/>
                    <a:p>
                      <a:pPr algn="ctr"/>
                      <a:r>
                        <a:rPr lang="en-US" sz="1800" dirty="0">
                          <a:latin typeface="Calibri" panose="020F0502020204030204" pitchFamily="34" charset="0"/>
                          <a:cs typeface="Calibri" panose="020F0502020204030204" pitchFamily="34" charset="0"/>
                        </a:rPr>
                        <a:t>C</a:t>
                      </a:r>
                    </a:p>
                  </a:txBody>
                  <a:tcPr/>
                </a:tc>
                <a:tc>
                  <a:txBody>
                    <a:bodyPr/>
                    <a:lstStyle/>
                    <a:p>
                      <a:pPr algn="ctr"/>
                      <a:r>
                        <a:rPr lang="en-US" sz="1800" dirty="0">
                          <a:latin typeface="Calibri" panose="020F0502020204030204" pitchFamily="34" charset="0"/>
                          <a:cs typeface="Calibri" panose="020F0502020204030204" pitchFamily="34" charset="0"/>
                        </a:rPr>
                        <a:t>A</a:t>
                      </a:r>
                    </a:p>
                  </a:txBody>
                  <a:tcPr/>
                </a:tc>
                <a:tc>
                  <a:txBody>
                    <a:bodyPr/>
                    <a:lstStyle/>
                    <a:p>
                      <a:pPr algn="ctr"/>
                      <a:r>
                        <a:rPr lang="en-US" sz="1800" dirty="0">
                          <a:latin typeface="Calibri" panose="020F0502020204030204" pitchFamily="34" charset="0"/>
                          <a:cs typeface="Calibri" panose="020F0502020204030204" pitchFamily="34" charset="0"/>
                        </a:rPr>
                        <a:t>B</a:t>
                      </a:r>
                    </a:p>
                  </a:txBody>
                  <a:tcPr/>
                </a:tc>
                <a:tc>
                  <a:txBody>
                    <a:bodyPr/>
                    <a:lstStyle/>
                    <a:p>
                      <a:pPr algn="ctr"/>
                      <a:r>
                        <a:rPr lang="en-US" sz="1800" dirty="0">
                          <a:latin typeface="Calibri" panose="020F0502020204030204" pitchFamily="34" charset="0"/>
                          <a:cs typeface="Calibri" panose="020F0502020204030204" pitchFamily="34" charset="0"/>
                        </a:rPr>
                        <a:t>E</a:t>
                      </a:r>
                    </a:p>
                  </a:txBody>
                  <a:tcPr/>
                </a:tc>
                <a:extLst>
                  <a:ext uri="{0D108BD9-81ED-4DB2-BD59-A6C34878D82A}">
                    <a16:rowId xmlns:a16="http://schemas.microsoft.com/office/drawing/2014/main" val="10004"/>
                  </a:ext>
                </a:extLst>
              </a:tr>
              <a:tr h="405570">
                <a:tc>
                  <a:txBody>
                    <a:bodyPr/>
                    <a:lstStyle/>
                    <a:p>
                      <a:pPr algn="ctr"/>
                      <a:r>
                        <a:rPr lang="en-US" sz="1800" dirty="0">
                          <a:latin typeface="Calibri" panose="020F0502020204030204" pitchFamily="34" charset="0"/>
                          <a:cs typeface="Calibri" panose="020F0502020204030204" pitchFamily="34" charset="0"/>
                        </a:rPr>
                        <a:t>A</a:t>
                      </a:r>
                    </a:p>
                  </a:txBody>
                  <a:tcPr/>
                </a:tc>
                <a:tc>
                  <a:txBody>
                    <a:bodyPr/>
                    <a:lstStyle/>
                    <a:p>
                      <a:pPr algn="ctr"/>
                      <a:r>
                        <a:rPr lang="en-US" sz="1800" dirty="0">
                          <a:latin typeface="Calibri" panose="020F0502020204030204" pitchFamily="34" charset="0"/>
                          <a:cs typeface="Calibri" panose="020F0502020204030204" pitchFamily="34" charset="0"/>
                        </a:rPr>
                        <a:t>Q</a:t>
                      </a:r>
                    </a:p>
                  </a:txBody>
                  <a:tcPr/>
                </a:tc>
                <a:tc>
                  <a:txBody>
                    <a:bodyPr/>
                    <a:lstStyle/>
                    <a:p>
                      <a:pPr algn="ctr"/>
                      <a:r>
                        <a:rPr lang="en-US" sz="1800" dirty="0">
                          <a:latin typeface="Calibri" panose="020F0502020204030204" pitchFamily="34" charset="0"/>
                          <a:cs typeface="Calibri" panose="020F0502020204030204" pitchFamily="34" charset="0"/>
                        </a:rPr>
                        <a:t>P</a:t>
                      </a:r>
                    </a:p>
                  </a:txBody>
                  <a:tcPr/>
                </a:tc>
                <a:tc>
                  <a:txBody>
                    <a:bodyPr/>
                    <a:lstStyle/>
                    <a:p>
                      <a:pPr algn="ctr"/>
                      <a:r>
                        <a:rPr lang="en-US" sz="1800" dirty="0">
                          <a:latin typeface="Calibri" panose="020F0502020204030204" pitchFamily="34" charset="0"/>
                          <a:cs typeface="Calibri" panose="020F0502020204030204" pitchFamily="34" charset="0"/>
                        </a:rPr>
                        <a:t>N</a:t>
                      </a:r>
                    </a:p>
                  </a:txBody>
                  <a:tcPr/>
                </a:tc>
                <a:tc>
                  <a:txBody>
                    <a:bodyPr/>
                    <a:lstStyle/>
                    <a:p>
                      <a:pPr algn="ctr"/>
                      <a:r>
                        <a:rPr lang="en-US" sz="1800" dirty="0">
                          <a:latin typeface="Calibri" panose="020F0502020204030204" pitchFamily="34" charset="0"/>
                          <a:cs typeface="Calibri" panose="020F0502020204030204" pitchFamily="34" charset="0"/>
                        </a:rPr>
                        <a:t>N</a:t>
                      </a:r>
                    </a:p>
                  </a:txBody>
                  <a:tcPr/>
                </a:tc>
                <a:tc>
                  <a:txBody>
                    <a:bodyPr/>
                    <a:lstStyle/>
                    <a:p>
                      <a:pPr algn="ctr"/>
                      <a:r>
                        <a:rPr lang="en-US" sz="1800" dirty="0">
                          <a:latin typeface="Calibri" panose="020F0502020204030204" pitchFamily="34" charset="0"/>
                          <a:cs typeface="Calibri" panose="020F0502020204030204" pitchFamily="34" charset="0"/>
                        </a:rPr>
                        <a:t>V</a:t>
                      </a:r>
                    </a:p>
                  </a:txBody>
                  <a:tcPr/>
                </a:tc>
                <a:tc>
                  <a:txBody>
                    <a:bodyPr/>
                    <a:lstStyle/>
                    <a:p>
                      <a:pPr algn="ctr"/>
                      <a:r>
                        <a:rPr lang="en-US" sz="1800" dirty="0">
                          <a:latin typeface="Calibri" panose="020F0502020204030204" pitchFamily="34" charset="0"/>
                          <a:cs typeface="Calibri" panose="020F0502020204030204" pitchFamily="34" charset="0"/>
                        </a:rPr>
                        <a:t>B</a:t>
                      </a:r>
                    </a:p>
                  </a:txBody>
                  <a:tcPr/>
                </a:tc>
                <a:extLst>
                  <a:ext uri="{0D108BD9-81ED-4DB2-BD59-A6C34878D82A}">
                    <a16:rowId xmlns:a16="http://schemas.microsoft.com/office/drawing/2014/main" val="10005"/>
                  </a:ext>
                </a:extLst>
              </a:tr>
            </a:tbl>
          </a:graphicData>
        </a:graphic>
      </p:graphicFrame>
      <p:sp>
        <p:nvSpPr>
          <p:cNvPr id="4" name="Rectangle 3"/>
          <p:cNvSpPr/>
          <p:nvPr/>
        </p:nvSpPr>
        <p:spPr>
          <a:xfrm>
            <a:off x="5694784" y="1250302"/>
            <a:ext cx="1156996" cy="29858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Skin</a:t>
            </a:r>
          </a:p>
        </p:txBody>
      </p:sp>
      <p:sp>
        <p:nvSpPr>
          <p:cNvPr id="8" name="Rectangle 7"/>
          <p:cNvSpPr/>
          <p:nvPr/>
        </p:nvSpPr>
        <p:spPr>
          <a:xfrm>
            <a:off x="5781870" y="1906556"/>
            <a:ext cx="1156996" cy="29858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Calibri" panose="020F0502020204030204" pitchFamily="34" charset="0"/>
                <a:cs typeface="Calibri" panose="020F0502020204030204" pitchFamily="34" charset="0"/>
              </a:rPr>
              <a:t>Saliva</a:t>
            </a:r>
          </a:p>
        </p:txBody>
      </p:sp>
      <p:sp>
        <p:nvSpPr>
          <p:cNvPr id="9" name="Rectangle 8"/>
          <p:cNvSpPr/>
          <p:nvPr/>
        </p:nvSpPr>
        <p:spPr>
          <a:xfrm>
            <a:off x="5203372" y="2603240"/>
            <a:ext cx="1156996" cy="29857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Bone</a:t>
            </a:r>
          </a:p>
        </p:txBody>
      </p:sp>
      <p:sp>
        <p:nvSpPr>
          <p:cNvPr id="10" name="Rectangle 9"/>
          <p:cNvSpPr/>
          <p:nvPr/>
        </p:nvSpPr>
        <p:spPr>
          <a:xfrm>
            <a:off x="3677605" y="3312372"/>
            <a:ext cx="1156996" cy="29858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Calibri" panose="020F0502020204030204" pitchFamily="34" charset="0"/>
                <a:cs typeface="Calibri" panose="020F0502020204030204" pitchFamily="34" charset="0"/>
              </a:rPr>
              <a:t>Organ</a:t>
            </a:r>
          </a:p>
        </p:txBody>
      </p:sp>
      <p:sp>
        <p:nvSpPr>
          <p:cNvPr id="11" name="Rectangle 10"/>
          <p:cNvSpPr/>
          <p:nvPr/>
        </p:nvSpPr>
        <p:spPr>
          <a:xfrm>
            <a:off x="7004504" y="4027716"/>
            <a:ext cx="1156996" cy="29858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Calibri" panose="020F0502020204030204" pitchFamily="34" charset="0"/>
                <a:cs typeface="Calibri" panose="020F0502020204030204" pitchFamily="34" charset="0"/>
              </a:rPr>
              <a:t>Nerve</a:t>
            </a:r>
          </a:p>
        </p:txBody>
      </p:sp>
      <p:sp>
        <p:nvSpPr>
          <p:cNvPr id="12" name="Rectangle 11"/>
          <p:cNvSpPr/>
          <p:nvPr/>
        </p:nvSpPr>
        <p:spPr>
          <a:xfrm>
            <a:off x="7383624" y="989045"/>
            <a:ext cx="1156996" cy="494522"/>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HEALTH GRID</a:t>
            </a:r>
          </a:p>
        </p:txBody>
      </p:sp>
    </p:spTree>
    <p:extLst>
      <p:ext uri="{BB962C8B-B14F-4D97-AF65-F5344CB8AC3E}">
        <p14:creationId xmlns:p14="http://schemas.microsoft.com/office/powerpoint/2010/main" val="2573583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80">
                                          <p:stCondLst>
                                            <p:cond delay="0"/>
                                          </p:stCondLst>
                                        </p:cTn>
                                        <p:tgtEl>
                                          <p:spTgt spid="8"/>
                                        </p:tgtEl>
                                      </p:cBhvr>
                                    </p:animEffect>
                                    <p:anim calcmode="lin" valueType="num">
                                      <p:cBhvr>
                                        <p:cTn id="26"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31" dur="26">
                                          <p:stCondLst>
                                            <p:cond delay="650"/>
                                          </p:stCondLst>
                                        </p:cTn>
                                        <p:tgtEl>
                                          <p:spTgt spid="8"/>
                                        </p:tgtEl>
                                      </p:cBhvr>
                                      <p:to x="100000" y="60000"/>
                                    </p:animScale>
                                    <p:animScale>
                                      <p:cBhvr>
                                        <p:cTn id="32" dur="166" decel="50000">
                                          <p:stCondLst>
                                            <p:cond delay="676"/>
                                          </p:stCondLst>
                                        </p:cTn>
                                        <p:tgtEl>
                                          <p:spTgt spid="8"/>
                                        </p:tgtEl>
                                      </p:cBhvr>
                                      <p:to x="100000" y="100000"/>
                                    </p:animScale>
                                    <p:animScale>
                                      <p:cBhvr>
                                        <p:cTn id="33" dur="26">
                                          <p:stCondLst>
                                            <p:cond delay="1312"/>
                                          </p:stCondLst>
                                        </p:cTn>
                                        <p:tgtEl>
                                          <p:spTgt spid="8"/>
                                        </p:tgtEl>
                                      </p:cBhvr>
                                      <p:to x="100000" y="80000"/>
                                    </p:animScale>
                                    <p:animScale>
                                      <p:cBhvr>
                                        <p:cTn id="34" dur="166" decel="50000">
                                          <p:stCondLst>
                                            <p:cond delay="1338"/>
                                          </p:stCondLst>
                                        </p:cTn>
                                        <p:tgtEl>
                                          <p:spTgt spid="8"/>
                                        </p:tgtEl>
                                      </p:cBhvr>
                                      <p:to x="100000" y="100000"/>
                                    </p:animScale>
                                    <p:animScale>
                                      <p:cBhvr>
                                        <p:cTn id="35" dur="26">
                                          <p:stCondLst>
                                            <p:cond delay="1642"/>
                                          </p:stCondLst>
                                        </p:cTn>
                                        <p:tgtEl>
                                          <p:spTgt spid="8"/>
                                        </p:tgtEl>
                                      </p:cBhvr>
                                      <p:to x="100000" y="90000"/>
                                    </p:animScale>
                                    <p:animScale>
                                      <p:cBhvr>
                                        <p:cTn id="36" dur="166" decel="50000">
                                          <p:stCondLst>
                                            <p:cond delay="1668"/>
                                          </p:stCondLst>
                                        </p:cTn>
                                        <p:tgtEl>
                                          <p:spTgt spid="8"/>
                                        </p:tgtEl>
                                      </p:cBhvr>
                                      <p:to x="100000" y="100000"/>
                                    </p:animScale>
                                    <p:animScale>
                                      <p:cBhvr>
                                        <p:cTn id="37" dur="26">
                                          <p:stCondLst>
                                            <p:cond delay="1808"/>
                                          </p:stCondLst>
                                        </p:cTn>
                                        <p:tgtEl>
                                          <p:spTgt spid="8"/>
                                        </p:tgtEl>
                                      </p:cBhvr>
                                      <p:to x="100000" y="95000"/>
                                    </p:animScale>
                                    <p:animScale>
                                      <p:cBhvr>
                                        <p:cTn id="38" dur="166" decel="50000">
                                          <p:stCondLst>
                                            <p:cond delay="1834"/>
                                          </p:stCondLst>
                                        </p:cTn>
                                        <p:tgtEl>
                                          <p:spTgt spid="8"/>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wipe(down)">
                                      <p:cBhvr>
                                        <p:cTn id="43" dur="580">
                                          <p:stCondLst>
                                            <p:cond delay="0"/>
                                          </p:stCondLst>
                                        </p:cTn>
                                        <p:tgtEl>
                                          <p:spTgt spid="9"/>
                                        </p:tgtEl>
                                      </p:cBhvr>
                                    </p:animEffect>
                                    <p:anim calcmode="lin" valueType="num">
                                      <p:cBhvr>
                                        <p:cTn id="44"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49" dur="26">
                                          <p:stCondLst>
                                            <p:cond delay="650"/>
                                          </p:stCondLst>
                                        </p:cTn>
                                        <p:tgtEl>
                                          <p:spTgt spid="9"/>
                                        </p:tgtEl>
                                      </p:cBhvr>
                                      <p:to x="100000" y="60000"/>
                                    </p:animScale>
                                    <p:animScale>
                                      <p:cBhvr>
                                        <p:cTn id="50" dur="166" decel="50000">
                                          <p:stCondLst>
                                            <p:cond delay="676"/>
                                          </p:stCondLst>
                                        </p:cTn>
                                        <p:tgtEl>
                                          <p:spTgt spid="9"/>
                                        </p:tgtEl>
                                      </p:cBhvr>
                                      <p:to x="100000" y="100000"/>
                                    </p:animScale>
                                    <p:animScale>
                                      <p:cBhvr>
                                        <p:cTn id="51" dur="26">
                                          <p:stCondLst>
                                            <p:cond delay="1312"/>
                                          </p:stCondLst>
                                        </p:cTn>
                                        <p:tgtEl>
                                          <p:spTgt spid="9"/>
                                        </p:tgtEl>
                                      </p:cBhvr>
                                      <p:to x="100000" y="80000"/>
                                    </p:animScale>
                                    <p:animScale>
                                      <p:cBhvr>
                                        <p:cTn id="52" dur="166" decel="50000">
                                          <p:stCondLst>
                                            <p:cond delay="1338"/>
                                          </p:stCondLst>
                                        </p:cTn>
                                        <p:tgtEl>
                                          <p:spTgt spid="9"/>
                                        </p:tgtEl>
                                      </p:cBhvr>
                                      <p:to x="100000" y="100000"/>
                                    </p:animScale>
                                    <p:animScale>
                                      <p:cBhvr>
                                        <p:cTn id="53" dur="26">
                                          <p:stCondLst>
                                            <p:cond delay="1642"/>
                                          </p:stCondLst>
                                        </p:cTn>
                                        <p:tgtEl>
                                          <p:spTgt spid="9"/>
                                        </p:tgtEl>
                                      </p:cBhvr>
                                      <p:to x="100000" y="90000"/>
                                    </p:animScale>
                                    <p:animScale>
                                      <p:cBhvr>
                                        <p:cTn id="54" dur="166" decel="50000">
                                          <p:stCondLst>
                                            <p:cond delay="1668"/>
                                          </p:stCondLst>
                                        </p:cTn>
                                        <p:tgtEl>
                                          <p:spTgt spid="9"/>
                                        </p:tgtEl>
                                      </p:cBhvr>
                                      <p:to x="100000" y="100000"/>
                                    </p:animScale>
                                    <p:animScale>
                                      <p:cBhvr>
                                        <p:cTn id="55" dur="26">
                                          <p:stCondLst>
                                            <p:cond delay="1808"/>
                                          </p:stCondLst>
                                        </p:cTn>
                                        <p:tgtEl>
                                          <p:spTgt spid="9"/>
                                        </p:tgtEl>
                                      </p:cBhvr>
                                      <p:to x="100000" y="95000"/>
                                    </p:animScale>
                                    <p:animScale>
                                      <p:cBhvr>
                                        <p:cTn id="56" dur="166" decel="50000">
                                          <p:stCondLst>
                                            <p:cond delay="1834"/>
                                          </p:stCondLst>
                                        </p:cTn>
                                        <p:tgtEl>
                                          <p:spTgt spid="9"/>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10"/>
                                        </p:tgtEl>
                                        <p:attrNameLst>
                                          <p:attrName>style.visibility</p:attrName>
                                        </p:attrNameLst>
                                      </p:cBhvr>
                                      <p:to>
                                        <p:strVal val="visible"/>
                                      </p:to>
                                    </p:set>
                                    <p:animEffect transition="in" filter="wipe(down)">
                                      <p:cBhvr>
                                        <p:cTn id="61" dur="580">
                                          <p:stCondLst>
                                            <p:cond delay="0"/>
                                          </p:stCondLst>
                                        </p:cTn>
                                        <p:tgtEl>
                                          <p:spTgt spid="10"/>
                                        </p:tgtEl>
                                      </p:cBhvr>
                                    </p:animEffect>
                                    <p:anim calcmode="lin" valueType="num">
                                      <p:cBhvr>
                                        <p:cTn id="62"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67" dur="26">
                                          <p:stCondLst>
                                            <p:cond delay="650"/>
                                          </p:stCondLst>
                                        </p:cTn>
                                        <p:tgtEl>
                                          <p:spTgt spid="10"/>
                                        </p:tgtEl>
                                      </p:cBhvr>
                                      <p:to x="100000" y="60000"/>
                                    </p:animScale>
                                    <p:animScale>
                                      <p:cBhvr>
                                        <p:cTn id="68" dur="166" decel="50000">
                                          <p:stCondLst>
                                            <p:cond delay="676"/>
                                          </p:stCondLst>
                                        </p:cTn>
                                        <p:tgtEl>
                                          <p:spTgt spid="10"/>
                                        </p:tgtEl>
                                      </p:cBhvr>
                                      <p:to x="100000" y="100000"/>
                                    </p:animScale>
                                    <p:animScale>
                                      <p:cBhvr>
                                        <p:cTn id="69" dur="26">
                                          <p:stCondLst>
                                            <p:cond delay="1312"/>
                                          </p:stCondLst>
                                        </p:cTn>
                                        <p:tgtEl>
                                          <p:spTgt spid="10"/>
                                        </p:tgtEl>
                                      </p:cBhvr>
                                      <p:to x="100000" y="80000"/>
                                    </p:animScale>
                                    <p:animScale>
                                      <p:cBhvr>
                                        <p:cTn id="70" dur="166" decel="50000">
                                          <p:stCondLst>
                                            <p:cond delay="1338"/>
                                          </p:stCondLst>
                                        </p:cTn>
                                        <p:tgtEl>
                                          <p:spTgt spid="10"/>
                                        </p:tgtEl>
                                      </p:cBhvr>
                                      <p:to x="100000" y="100000"/>
                                    </p:animScale>
                                    <p:animScale>
                                      <p:cBhvr>
                                        <p:cTn id="71" dur="26">
                                          <p:stCondLst>
                                            <p:cond delay="1642"/>
                                          </p:stCondLst>
                                        </p:cTn>
                                        <p:tgtEl>
                                          <p:spTgt spid="10"/>
                                        </p:tgtEl>
                                      </p:cBhvr>
                                      <p:to x="100000" y="90000"/>
                                    </p:animScale>
                                    <p:animScale>
                                      <p:cBhvr>
                                        <p:cTn id="72" dur="166" decel="50000">
                                          <p:stCondLst>
                                            <p:cond delay="1668"/>
                                          </p:stCondLst>
                                        </p:cTn>
                                        <p:tgtEl>
                                          <p:spTgt spid="10"/>
                                        </p:tgtEl>
                                      </p:cBhvr>
                                      <p:to x="100000" y="100000"/>
                                    </p:animScale>
                                    <p:animScale>
                                      <p:cBhvr>
                                        <p:cTn id="73" dur="26">
                                          <p:stCondLst>
                                            <p:cond delay="1808"/>
                                          </p:stCondLst>
                                        </p:cTn>
                                        <p:tgtEl>
                                          <p:spTgt spid="10"/>
                                        </p:tgtEl>
                                      </p:cBhvr>
                                      <p:to x="100000" y="95000"/>
                                    </p:animScale>
                                    <p:animScale>
                                      <p:cBhvr>
                                        <p:cTn id="74" dur="166" decel="50000">
                                          <p:stCondLst>
                                            <p:cond delay="1834"/>
                                          </p:stCondLst>
                                        </p:cTn>
                                        <p:tgtEl>
                                          <p:spTgt spid="10"/>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11"/>
                                        </p:tgtEl>
                                        <p:attrNameLst>
                                          <p:attrName>style.visibility</p:attrName>
                                        </p:attrNameLst>
                                      </p:cBhvr>
                                      <p:to>
                                        <p:strVal val="visible"/>
                                      </p:to>
                                    </p:set>
                                    <p:animEffect transition="in" filter="wipe(down)">
                                      <p:cBhvr>
                                        <p:cTn id="79" dur="580">
                                          <p:stCondLst>
                                            <p:cond delay="0"/>
                                          </p:stCondLst>
                                        </p:cTn>
                                        <p:tgtEl>
                                          <p:spTgt spid="11"/>
                                        </p:tgtEl>
                                      </p:cBhvr>
                                    </p:animEffect>
                                    <p:anim calcmode="lin" valueType="num">
                                      <p:cBhvr>
                                        <p:cTn id="80"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85" dur="26">
                                          <p:stCondLst>
                                            <p:cond delay="650"/>
                                          </p:stCondLst>
                                        </p:cTn>
                                        <p:tgtEl>
                                          <p:spTgt spid="11"/>
                                        </p:tgtEl>
                                      </p:cBhvr>
                                      <p:to x="100000" y="60000"/>
                                    </p:animScale>
                                    <p:animScale>
                                      <p:cBhvr>
                                        <p:cTn id="86" dur="166" decel="50000">
                                          <p:stCondLst>
                                            <p:cond delay="676"/>
                                          </p:stCondLst>
                                        </p:cTn>
                                        <p:tgtEl>
                                          <p:spTgt spid="11"/>
                                        </p:tgtEl>
                                      </p:cBhvr>
                                      <p:to x="100000" y="100000"/>
                                    </p:animScale>
                                    <p:animScale>
                                      <p:cBhvr>
                                        <p:cTn id="87" dur="26">
                                          <p:stCondLst>
                                            <p:cond delay="1312"/>
                                          </p:stCondLst>
                                        </p:cTn>
                                        <p:tgtEl>
                                          <p:spTgt spid="11"/>
                                        </p:tgtEl>
                                      </p:cBhvr>
                                      <p:to x="100000" y="80000"/>
                                    </p:animScale>
                                    <p:animScale>
                                      <p:cBhvr>
                                        <p:cTn id="88" dur="166" decel="50000">
                                          <p:stCondLst>
                                            <p:cond delay="1338"/>
                                          </p:stCondLst>
                                        </p:cTn>
                                        <p:tgtEl>
                                          <p:spTgt spid="11"/>
                                        </p:tgtEl>
                                      </p:cBhvr>
                                      <p:to x="100000" y="100000"/>
                                    </p:animScale>
                                    <p:animScale>
                                      <p:cBhvr>
                                        <p:cTn id="89" dur="26">
                                          <p:stCondLst>
                                            <p:cond delay="1642"/>
                                          </p:stCondLst>
                                        </p:cTn>
                                        <p:tgtEl>
                                          <p:spTgt spid="11"/>
                                        </p:tgtEl>
                                      </p:cBhvr>
                                      <p:to x="100000" y="90000"/>
                                    </p:animScale>
                                    <p:animScale>
                                      <p:cBhvr>
                                        <p:cTn id="90" dur="166" decel="50000">
                                          <p:stCondLst>
                                            <p:cond delay="1668"/>
                                          </p:stCondLst>
                                        </p:cTn>
                                        <p:tgtEl>
                                          <p:spTgt spid="11"/>
                                        </p:tgtEl>
                                      </p:cBhvr>
                                      <p:to x="100000" y="100000"/>
                                    </p:animScale>
                                    <p:animScale>
                                      <p:cBhvr>
                                        <p:cTn id="91" dur="26">
                                          <p:stCondLst>
                                            <p:cond delay="1808"/>
                                          </p:stCondLst>
                                        </p:cTn>
                                        <p:tgtEl>
                                          <p:spTgt spid="11"/>
                                        </p:tgtEl>
                                      </p:cBhvr>
                                      <p:to x="100000" y="95000"/>
                                    </p:animScale>
                                    <p:animScale>
                                      <p:cBhvr>
                                        <p:cTn id="92"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P spid="10"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Google Shape;63;p14"/>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324" y="121783"/>
            <a:ext cx="1231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Google Shape;64;p14"/>
          <p:cNvSpPr txBox="1">
            <a:spLocks noChangeArrowheads="1"/>
          </p:cNvSpPr>
          <p:nvPr/>
        </p:nvSpPr>
        <p:spPr bwMode="auto">
          <a:xfrm>
            <a:off x="387769" y="121783"/>
            <a:ext cx="8688387" cy="509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000000"/>
              </a:buClr>
              <a:buSzPts val="2200"/>
              <a:buFont typeface="Arial" charset="0"/>
              <a:buNone/>
            </a:pPr>
            <a:r>
              <a:rPr lang="en-GB" altLang="en-US" sz="2800" b="1" dirty="0">
                <a:solidFill>
                  <a:srgbClr val="FF0000"/>
                </a:solidFill>
                <a:latin typeface="+mn-lt"/>
              </a:rPr>
              <a:t>Choose the correct answer from the options</a:t>
            </a:r>
            <a:r>
              <a:rPr lang="en-GB" altLang="en-US" sz="2800" b="1" dirty="0">
                <a:solidFill>
                  <a:srgbClr val="FF0000"/>
                </a:solidFill>
                <a:latin typeface="Arial" charset="0"/>
              </a:rPr>
              <a:t>: </a:t>
            </a:r>
          </a:p>
        </p:txBody>
      </p:sp>
      <p:sp>
        <p:nvSpPr>
          <p:cNvPr id="65" name="Google Shape;65;p14"/>
          <p:cNvSpPr txBox="1"/>
          <p:nvPr/>
        </p:nvSpPr>
        <p:spPr>
          <a:xfrm>
            <a:off x="423537" y="631662"/>
            <a:ext cx="8324491" cy="4034420"/>
          </a:xfrm>
          <a:prstGeom prst="rect">
            <a:avLst/>
          </a:prstGeom>
          <a:noFill/>
          <a:ln>
            <a:noFill/>
          </a:ln>
        </p:spPr>
        <p:txBody>
          <a:bodyPr spcFirstLastPara="1" lIns="91425" tIns="91425" rIns="91425" bIns="91425"/>
          <a:lstStyle/>
          <a:p>
            <a:pPr eaLnBrk="1" fontAlgn="auto" hangingPunct="1">
              <a:spcBef>
                <a:spcPts val="0"/>
              </a:spcBef>
              <a:spcAft>
                <a:spcPts val="0"/>
              </a:spcAft>
              <a:buClr>
                <a:srgbClr val="000000"/>
              </a:buClr>
              <a:buSzPts val="1400"/>
              <a:defRPr/>
            </a:pPr>
            <a:r>
              <a:rPr lang="en-US" sz="2000" kern="0" dirty="0">
                <a:latin typeface="Calibri" panose="020F0502020204030204"/>
                <a:ea typeface="Calibri" panose="020F0502020204030204"/>
                <a:cs typeface="Calibri" panose="020F0502020204030204"/>
                <a:sym typeface="Calibri" panose="020F0502020204030204"/>
              </a:rPr>
              <a:t>1.The human body is made up of _________.</a:t>
            </a:r>
          </a:p>
          <a:p>
            <a:pPr eaLnBrk="1" fontAlgn="auto" hangingPunct="1">
              <a:spcBef>
                <a:spcPts val="0"/>
              </a:spcBef>
              <a:spcAft>
                <a:spcPts val="0"/>
              </a:spcAft>
              <a:buClr>
                <a:srgbClr val="000000"/>
              </a:buClr>
              <a:buSzPts val="1400"/>
              <a:defRPr/>
            </a:pPr>
            <a:r>
              <a:rPr lang="en-US" sz="2000" kern="0" dirty="0">
                <a:latin typeface="Calibri" panose="020F0502020204030204"/>
                <a:ea typeface="Calibri" panose="020F0502020204030204"/>
                <a:cs typeface="Calibri" panose="020F0502020204030204"/>
                <a:sym typeface="Calibri" panose="020F0502020204030204"/>
              </a:rPr>
              <a:t> a.organs  b. skin 	 c. cells 	 d. nerves.</a:t>
            </a:r>
          </a:p>
          <a:p>
            <a:pPr eaLnBrk="1" fontAlgn="auto" hangingPunct="1">
              <a:spcBef>
                <a:spcPts val="0"/>
              </a:spcBef>
              <a:spcAft>
                <a:spcPts val="0"/>
              </a:spcAft>
              <a:buClr>
                <a:srgbClr val="000000"/>
              </a:buClr>
              <a:buSzPts val="1400"/>
              <a:defRPr/>
            </a:pPr>
            <a:endParaRPr lang="en-US" sz="1000" kern="0" dirty="0">
              <a:latin typeface="Calibri" panose="020F0502020204030204"/>
              <a:ea typeface="Calibri" panose="020F0502020204030204"/>
              <a:cs typeface="Calibri" panose="020F0502020204030204"/>
              <a:sym typeface="Calibri" panose="020F0502020204030204"/>
            </a:endParaRPr>
          </a:p>
          <a:p>
            <a:pPr eaLnBrk="1" fontAlgn="auto" hangingPunct="1">
              <a:spcBef>
                <a:spcPts val="0"/>
              </a:spcBef>
              <a:spcAft>
                <a:spcPts val="0"/>
              </a:spcAft>
              <a:buClr>
                <a:srgbClr val="000000"/>
              </a:buClr>
              <a:buSzPts val="1400"/>
              <a:defRPr/>
            </a:pPr>
            <a:r>
              <a:rPr lang="en-US" sz="2000" kern="0" dirty="0">
                <a:latin typeface="Calibri" panose="020F0502020204030204"/>
                <a:ea typeface="Calibri" panose="020F0502020204030204"/>
                <a:cs typeface="Calibri" panose="020F0502020204030204"/>
                <a:sym typeface="Calibri" panose="020F0502020204030204"/>
              </a:rPr>
              <a:t>2. __________ helps us to taste.</a:t>
            </a:r>
          </a:p>
          <a:p>
            <a:pPr eaLnBrk="1" fontAlgn="auto" hangingPunct="1">
              <a:spcBef>
                <a:spcPts val="0"/>
              </a:spcBef>
              <a:spcAft>
                <a:spcPts val="0"/>
              </a:spcAft>
              <a:buClr>
                <a:srgbClr val="000000"/>
              </a:buClr>
              <a:buSzPts val="1400"/>
              <a:defRPr/>
            </a:pPr>
            <a:r>
              <a:rPr lang="en-US" sz="2000" kern="0" dirty="0">
                <a:latin typeface="Calibri" panose="020F0502020204030204"/>
                <a:ea typeface="Calibri" panose="020F0502020204030204"/>
                <a:cs typeface="Calibri" panose="020F0502020204030204"/>
                <a:sym typeface="Calibri" panose="020F0502020204030204"/>
              </a:rPr>
              <a:t> a.eye	b. skin	c. ear	d. Tongue.</a:t>
            </a:r>
          </a:p>
          <a:p>
            <a:pPr eaLnBrk="1" fontAlgn="auto" hangingPunct="1">
              <a:spcBef>
                <a:spcPts val="0"/>
              </a:spcBef>
              <a:spcAft>
                <a:spcPts val="0"/>
              </a:spcAft>
              <a:buClr>
                <a:srgbClr val="000000"/>
              </a:buClr>
              <a:buSzPts val="1400"/>
              <a:defRPr/>
            </a:pPr>
            <a:endParaRPr lang="en-US" sz="1000" kern="0" dirty="0">
              <a:latin typeface="Calibri" panose="020F0502020204030204"/>
              <a:ea typeface="Calibri" panose="020F0502020204030204"/>
              <a:cs typeface="Calibri" panose="020F0502020204030204"/>
              <a:sym typeface="Calibri" panose="020F0502020204030204"/>
            </a:endParaRPr>
          </a:p>
          <a:p>
            <a:pPr eaLnBrk="1" fontAlgn="auto" hangingPunct="1">
              <a:spcBef>
                <a:spcPts val="0"/>
              </a:spcBef>
              <a:spcAft>
                <a:spcPts val="0"/>
              </a:spcAft>
              <a:buClr>
                <a:srgbClr val="000000"/>
              </a:buClr>
              <a:buSzPts val="1400"/>
              <a:defRPr/>
            </a:pPr>
            <a:r>
              <a:rPr lang="en-US" sz="2000" kern="0" dirty="0">
                <a:latin typeface="Calibri" panose="020F0502020204030204"/>
                <a:ea typeface="Calibri" panose="020F0502020204030204"/>
                <a:cs typeface="Calibri" panose="020F0502020204030204"/>
                <a:sym typeface="Calibri" panose="020F0502020204030204"/>
              </a:rPr>
              <a:t>3. __________  burns up the food to give energy.</a:t>
            </a:r>
          </a:p>
          <a:p>
            <a:pPr eaLnBrk="1" fontAlgn="auto" hangingPunct="1">
              <a:spcBef>
                <a:spcPts val="0"/>
              </a:spcBef>
              <a:spcAft>
                <a:spcPts val="0"/>
              </a:spcAft>
              <a:buClr>
                <a:srgbClr val="000000"/>
              </a:buClr>
              <a:buSzPts val="1400"/>
              <a:defRPr/>
            </a:pPr>
            <a:r>
              <a:rPr lang="en-US" sz="2000" kern="0" dirty="0" err="1">
                <a:latin typeface="Calibri" panose="020F0502020204030204"/>
                <a:ea typeface="Calibri" panose="020F0502020204030204"/>
                <a:cs typeface="Calibri" panose="020F0502020204030204"/>
                <a:sym typeface="Calibri" panose="020F0502020204030204"/>
              </a:rPr>
              <a:t>a.Hydrogen</a:t>
            </a:r>
            <a:r>
              <a:rPr lang="en-US" sz="2000" kern="0" dirty="0">
                <a:latin typeface="Calibri" panose="020F0502020204030204"/>
                <a:ea typeface="Calibri" panose="020F0502020204030204"/>
                <a:cs typeface="Calibri" panose="020F0502020204030204"/>
                <a:sym typeface="Calibri" panose="020F0502020204030204"/>
              </a:rPr>
              <a:t>	b. carbon dioxide 	c. Oxygen	d. gas</a:t>
            </a:r>
          </a:p>
          <a:p>
            <a:pPr eaLnBrk="1" fontAlgn="auto" hangingPunct="1">
              <a:spcBef>
                <a:spcPts val="0"/>
              </a:spcBef>
              <a:spcAft>
                <a:spcPts val="0"/>
              </a:spcAft>
              <a:buClr>
                <a:srgbClr val="000000"/>
              </a:buClr>
              <a:buSzPts val="1400"/>
              <a:defRPr/>
            </a:pPr>
            <a:endParaRPr lang="en-US" kern="0" dirty="0">
              <a:latin typeface="Calibri" panose="020F0502020204030204"/>
              <a:ea typeface="Calibri" panose="020F0502020204030204"/>
              <a:cs typeface="Calibri" panose="020F0502020204030204"/>
              <a:sym typeface="Calibri" panose="020F0502020204030204"/>
            </a:endParaRPr>
          </a:p>
          <a:p>
            <a:pPr eaLnBrk="1" fontAlgn="auto" hangingPunct="1">
              <a:spcBef>
                <a:spcPts val="0"/>
              </a:spcBef>
              <a:spcAft>
                <a:spcPts val="0"/>
              </a:spcAft>
              <a:buClr>
                <a:srgbClr val="000000"/>
              </a:buClr>
              <a:buSzPts val="1400"/>
              <a:defRPr/>
            </a:pPr>
            <a:r>
              <a:rPr lang="en-US" sz="2000" kern="0" dirty="0">
                <a:latin typeface="Calibri" panose="020F0502020204030204"/>
                <a:ea typeface="Calibri" panose="020F0502020204030204"/>
                <a:cs typeface="Calibri" panose="020F0502020204030204"/>
                <a:sym typeface="Calibri" panose="020F0502020204030204"/>
              </a:rPr>
              <a:t>4. ___________ is the process of changing the food into a simple form.</a:t>
            </a:r>
          </a:p>
          <a:p>
            <a:pPr eaLnBrk="1" fontAlgn="auto" hangingPunct="1">
              <a:spcBef>
                <a:spcPts val="0"/>
              </a:spcBef>
              <a:spcAft>
                <a:spcPts val="0"/>
              </a:spcAft>
              <a:buClr>
                <a:srgbClr val="000000"/>
              </a:buClr>
              <a:buSzPts val="1400"/>
              <a:defRPr/>
            </a:pPr>
            <a:r>
              <a:rPr lang="en-US" sz="2000" kern="0" dirty="0">
                <a:latin typeface="Calibri" panose="020F0502020204030204"/>
                <a:ea typeface="Calibri" panose="020F0502020204030204"/>
                <a:cs typeface="Calibri" panose="020F0502020204030204"/>
                <a:sym typeface="Calibri" panose="020F0502020204030204"/>
              </a:rPr>
              <a:t> </a:t>
            </a:r>
            <a:r>
              <a:rPr lang="en-US" sz="2000" kern="0" dirty="0" err="1">
                <a:latin typeface="Calibri" panose="020F0502020204030204"/>
                <a:ea typeface="Calibri" panose="020F0502020204030204"/>
                <a:cs typeface="Calibri" panose="020F0502020204030204"/>
                <a:sym typeface="Calibri" panose="020F0502020204030204"/>
              </a:rPr>
              <a:t>a.Breathing</a:t>
            </a:r>
            <a:r>
              <a:rPr lang="en-US" sz="2000" kern="0" dirty="0">
                <a:latin typeface="Calibri" panose="020F0502020204030204"/>
                <a:ea typeface="Calibri" panose="020F0502020204030204"/>
                <a:cs typeface="Calibri" panose="020F0502020204030204"/>
                <a:sym typeface="Calibri" panose="020F0502020204030204"/>
              </a:rPr>
              <a:t>  	b. walking 	c. Digestion	d. none of the above.</a:t>
            </a:r>
          </a:p>
          <a:p>
            <a:pPr eaLnBrk="1" fontAlgn="auto" hangingPunct="1">
              <a:spcBef>
                <a:spcPts val="0"/>
              </a:spcBef>
              <a:spcAft>
                <a:spcPts val="0"/>
              </a:spcAft>
              <a:buClr>
                <a:srgbClr val="000000"/>
              </a:buClr>
              <a:buSzPts val="1400"/>
              <a:defRPr/>
            </a:pPr>
            <a:endParaRPr lang="en-US" sz="1600" kern="0" dirty="0">
              <a:latin typeface="Calibri" panose="020F0502020204030204"/>
              <a:ea typeface="Calibri" panose="020F0502020204030204"/>
              <a:cs typeface="Calibri" panose="020F0502020204030204"/>
              <a:sym typeface="Calibri" panose="020F0502020204030204"/>
            </a:endParaRPr>
          </a:p>
          <a:p>
            <a:pPr eaLnBrk="1" fontAlgn="auto" hangingPunct="1">
              <a:spcBef>
                <a:spcPts val="0"/>
              </a:spcBef>
              <a:spcAft>
                <a:spcPts val="0"/>
              </a:spcAft>
              <a:buClr>
                <a:srgbClr val="000000"/>
              </a:buClr>
              <a:buSzPts val="1400"/>
              <a:defRPr/>
            </a:pPr>
            <a:r>
              <a:rPr lang="en-US" sz="2000" kern="0" dirty="0">
                <a:latin typeface="Calibri" panose="020F0502020204030204"/>
                <a:ea typeface="Calibri" panose="020F0502020204030204"/>
                <a:cs typeface="Calibri" panose="020F0502020204030204"/>
                <a:sym typeface="Calibri" panose="020F0502020204030204"/>
              </a:rPr>
              <a:t>5. The lungs throw out ___________.</a:t>
            </a:r>
          </a:p>
          <a:p>
            <a:pPr eaLnBrk="1" fontAlgn="auto" hangingPunct="1">
              <a:spcBef>
                <a:spcPts val="0"/>
              </a:spcBef>
              <a:spcAft>
                <a:spcPts val="0"/>
              </a:spcAft>
              <a:buClr>
                <a:srgbClr val="000000"/>
              </a:buClr>
              <a:buSzPts val="1400"/>
              <a:defRPr/>
            </a:pPr>
            <a:r>
              <a:rPr lang="en-US" sz="2000" kern="0" dirty="0">
                <a:latin typeface="Calibri" panose="020F0502020204030204"/>
                <a:ea typeface="Calibri" panose="020F0502020204030204"/>
                <a:cs typeface="Calibri" panose="020F0502020204030204"/>
                <a:sym typeface="Calibri" panose="020F0502020204030204"/>
              </a:rPr>
              <a:t>a. Carbon dioxide  b. oxygen              c. sweat                 d. urine</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2625" y="961834"/>
            <a:ext cx="292359" cy="16717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95789" y="1599479"/>
            <a:ext cx="292359" cy="186721"/>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8127" y="2462151"/>
            <a:ext cx="292359" cy="186721"/>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8141" y="3288211"/>
            <a:ext cx="292359" cy="186721"/>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2978" y="4131077"/>
            <a:ext cx="292359" cy="186721"/>
          </a:xfrm>
          <a:prstGeom prst="rect">
            <a:avLst/>
          </a:prstGeom>
        </p:spPr>
      </p:pic>
    </p:spTree>
    <p:extLst>
      <p:ext uri="{BB962C8B-B14F-4D97-AF65-F5344CB8AC3E}">
        <p14:creationId xmlns:p14="http://schemas.microsoft.com/office/powerpoint/2010/main" val="763271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80">
                                          <p:stCondLst>
                                            <p:cond delay="0"/>
                                          </p:stCondLst>
                                        </p:cTn>
                                        <p:tgtEl>
                                          <p:spTgt spid="6"/>
                                        </p:tgtEl>
                                      </p:cBhvr>
                                    </p:animEffect>
                                    <p:anim calcmode="lin" valueType="num">
                                      <p:cBhvr>
                                        <p:cTn id="26"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1" dur="26">
                                          <p:stCondLst>
                                            <p:cond delay="650"/>
                                          </p:stCondLst>
                                        </p:cTn>
                                        <p:tgtEl>
                                          <p:spTgt spid="6"/>
                                        </p:tgtEl>
                                      </p:cBhvr>
                                      <p:to x="100000" y="60000"/>
                                    </p:animScale>
                                    <p:animScale>
                                      <p:cBhvr>
                                        <p:cTn id="32" dur="166" decel="50000">
                                          <p:stCondLst>
                                            <p:cond delay="676"/>
                                          </p:stCondLst>
                                        </p:cTn>
                                        <p:tgtEl>
                                          <p:spTgt spid="6"/>
                                        </p:tgtEl>
                                      </p:cBhvr>
                                      <p:to x="100000" y="100000"/>
                                    </p:animScale>
                                    <p:animScale>
                                      <p:cBhvr>
                                        <p:cTn id="33" dur="26">
                                          <p:stCondLst>
                                            <p:cond delay="1312"/>
                                          </p:stCondLst>
                                        </p:cTn>
                                        <p:tgtEl>
                                          <p:spTgt spid="6"/>
                                        </p:tgtEl>
                                      </p:cBhvr>
                                      <p:to x="100000" y="80000"/>
                                    </p:animScale>
                                    <p:animScale>
                                      <p:cBhvr>
                                        <p:cTn id="34" dur="166" decel="50000">
                                          <p:stCondLst>
                                            <p:cond delay="1338"/>
                                          </p:stCondLst>
                                        </p:cTn>
                                        <p:tgtEl>
                                          <p:spTgt spid="6"/>
                                        </p:tgtEl>
                                      </p:cBhvr>
                                      <p:to x="100000" y="100000"/>
                                    </p:animScale>
                                    <p:animScale>
                                      <p:cBhvr>
                                        <p:cTn id="35" dur="26">
                                          <p:stCondLst>
                                            <p:cond delay="1642"/>
                                          </p:stCondLst>
                                        </p:cTn>
                                        <p:tgtEl>
                                          <p:spTgt spid="6"/>
                                        </p:tgtEl>
                                      </p:cBhvr>
                                      <p:to x="100000" y="90000"/>
                                    </p:animScale>
                                    <p:animScale>
                                      <p:cBhvr>
                                        <p:cTn id="36" dur="166" decel="50000">
                                          <p:stCondLst>
                                            <p:cond delay="1668"/>
                                          </p:stCondLst>
                                        </p:cTn>
                                        <p:tgtEl>
                                          <p:spTgt spid="6"/>
                                        </p:tgtEl>
                                      </p:cBhvr>
                                      <p:to x="100000" y="100000"/>
                                    </p:animScale>
                                    <p:animScale>
                                      <p:cBhvr>
                                        <p:cTn id="37" dur="26">
                                          <p:stCondLst>
                                            <p:cond delay="1808"/>
                                          </p:stCondLst>
                                        </p:cTn>
                                        <p:tgtEl>
                                          <p:spTgt spid="6"/>
                                        </p:tgtEl>
                                      </p:cBhvr>
                                      <p:to x="100000" y="95000"/>
                                    </p:animScale>
                                    <p:animScale>
                                      <p:cBhvr>
                                        <p:cTn id="38" dur="166" decel="50000">
                                          <p:stCondLst>
                                            <p:cond delay="1834"/>
                                          </p:stCondLst>
                                        </p:cTn>
                                        <p:tgtEl>
                                          <p:spTgt spid="6"/>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wipe(down)">
                                      <p:cBhvr>
                                        <p:cTn id="43" dur="580">
                                          <p:stCondLst>
                                            <p:cond delay="0"/>
                                          </p:stCondLst>
                                        </p:cTn>
                                        <p:tgtEl>
                                          <p:spTgt spid="7"/>
                                        </p:tgtEl>
                                      </p:cBhvr>
                                    </p:animEffect>
                                    <p:anim calcmode="lin" valueType="num">
                                      <p:cBhvr>
                                        <p:cTn id="4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49" dur="26">
                                          <p:stCondLst>
                                            <p:cond delay="650"/>
                                          </p:stCondLst>
                                        </p:cTn>
                                        <p:tgtEl>
                                          <p:spTgt spid="7"/>
                                        </p:tgtEl>
                                      </p:cBhvr>
                                      <p:to x="100000" y="60000"/>
                                    </p:animScale>
                                    <p:animScale>
                                      <p:cBhvr>
                                        <p:cTn id="50" dur="166" decel="50000">
                                          <p:stCondLst>
                                            <p:cond delay="676"/>
                                          </p:stCondLst>
                                        </p:cTn>
                                        <p:tgtEl>
                                          <p:spTgt spid="7"/>
                                        </p:tgtEl>
                                      </p:cBhvr>
                                      <p:to x="100000" y="100000"/>
                                    </p:animScale>
                                    <p:animScale>
                                      <p:cBhvr>
                                        <p:cTn id="51" dur="26">
                                          <p:stCondLst>
                                            <p:cond delay="1312"/>
                                          </p:stCondLst>
                                        </p:cTn>
                                        <p:tgtEl>
                                          <p:spTgt spid="7"/>
                                        </p:tgtEl>
                                      </p:cBhvr>
                                      <p:to x="100000" y="80000"/>
                                    </p:animScale>
                                    <p:animScale>
                                      <p:cBhvr>
                                        <p:cTn id="52" dur="166" decel="50000">
                                          <p:stCondLst>
                                            <p:cond delay="1338"/>
                                          </p:stCondLst>
                                        </p:cTn>
                                        <p:tgtEl>
                                          <p:spTgt spid="7"/>
                                        </p:tgtEl>
                                      </p:cBhvr>
                                      <p:to x="100000" y="100000"/>
                                    </p:animScale>
                                    <p:animScale>
                                      <p:cBhvr>
                                        <p:cTn id="53" dur="26">
                                          <p:stCondLst>
                                            <p:cond delay="1642"/>
                                          </p:stCondLst>
                                        </p:cTn>
                                        <p:tgtEl>
                                          <p:spTgt spid="7"/>
                                        </p:tgtEl>
                                      </p:cBhvr>
                                      <p:to x="100000" y="90000"/>
                                    </p:animScale>
                                    <p:animScale>
                                      <p:cBhvr>
                                        <p:cTn id="54" dur="166" decel="50000">
                                          <p:stCondLst>
                                            <p:cond delay="1668"/>
                                          </p:stCondLst>
                                        </p:cTn>
                                        <p:tgtEl>
                                          <p:spTgt spid="7"/>
                                        </p:tgtEl>
                                      </p:cBhvr>
                                      <p:to x="100000" y="100000"/>
                                    </p:animScale>
                                    <p:animScale>
                                      <p:cBhvr>
                                        <p:cTn id="55" dur="26">
                                          <p:stCondLst>
                                            <p:cond delay="1808"/>
                                          </p:stCondLst>
                                        </p:cTn>
                                        <p:tgtEl>
                                          <p:spTgt spid="7"/>
                                        </p:tgtEl>
                                      </p:cBhvr>
                                      <p:to x="100000" y="95000"/>
                                    </p:animScale>
                                    <p:animScale>
                                      <p:cBhvr>
                                        <p:cTn id="56" dur="166" decel="50000">
                                          <p:stCondLst>
                                            <p:cond delay="1834"/>
                                          </p:stCondLst>
                                        </p:cTn>
                                        <p:tgtEl>
                                          <p:spTgt spid="7"/>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8"/>
                                        </p:tgtEl>
                                        <p:attrNameLst>
                                          <p:attrName>style.visibility</p:attrName>
                                        </p:attrNameLst>
                                      </p:cBhvr>
                                      <p:to>
                                        <p:strVal val="visible"/>
                                      </p:to>
                                    </p:set>
                                    <p:animEffect transition="in" filter="wipe(down)">
                                      <p:cBhvr>
                                        <p:cTn id="61" dur="580">
                                          <p:stCondLst>
                                            <p:cond delay="0"/>
                                          </p:stCondLst>
                                        </p:cTn>
                                        <p:tgtEl>
                                          <p:spTgt spid="8"/>
                                        </p:tgtEl>
                                      </p:cBhvr>
                                    </p:animEffect>
                                    <p:anim calcmode="lin" valueType="num">
                                      <p:cBhvr>
                                        <p:cTn id="62"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67" dur="26">
                                          <p:stCondLst>
                                            <p:cond delay="650"/>
                                          </p:stCondLst>
                                        </p:cTn>
                                        <p:tgtEl>
                                          <p:spTgt spid="8"/>
                                        </p:tgtEl>
                                      </p:cBhvr>
                                      <p:to x="100000" y="60000"/>
                                    </p:animScale>
                                    <p:animScale>
                                      <p:cBhvr>
                                        <p:cTn id="68" dur="166" decel="50000">
                                          <p:stCondLst>
                                            <p:cond delay="676"/>
                                          </p:stCondLst>
                                        </p:cTn>
                                        <p:tgtEl>
                                          <p:spTgt spid="8"/>
                                        </p:tgtEl>
                                      </p:cBhvr>
                                      <p:to x="100000" y="100000"/>
                                    </p:animScale>
                                    <p:animScale>
                                      <p:cBhvr>
                                        <p:cTn id="69" dur="26">
                                          <p:stCondLst>
                                            <p:cond delay="1312"/>
                                          </p:stCondLst>
                                        </p:cTn>
                                        <p:tgtEl>
                                          <p:spTgt spid="8"/>
                                        </p:tgtEl>
                                      </p:cBhvr>
                                      <p:to x="100000" y="80000"/>
                                    </p:animScale>
                                    <p:animScale>
                                      <p:cBhvr>
                                        <p:cTn id="70" dur="166" decel="50000">
                                          <p:stCondLst>
                                            <p:cond delay="1338"/>
                                          </p:stCondLst>
                                        </p:cTn>
                                        <p:tgtEl>
                                          <p:spTgt spid="8"/>
                                        </p:tgtEl>
                                      </p:cBhvr>
                                      <p:to x="100000" y="100000"/>
                                    </p:animScale>
                                    <p:animScale>
                                      <p:cBhvr>
                                        <p:cTn id="71" dur="26">
                                          <p:stCondLst>
                                            <p:cond delay="1642"/>
                                          </p:stCondLst>
                                        </p:cTn>
                                        <p:tgtEl>
                                          <p:spTgt spid="8"/>
                                        </p:tgtEl>
                                      </p:cBhvr>
                                      <p:to x="100000" y="90000"/>
                                    </p:animScale>
                                    <p:animScale>
                                      <p:cBhvr>
                                        <p:cTn id="72" dur="166" decel="50000">
                                          <p:stCondLst>
                                            <p:cond delay="1668"/>
                                          </p:stCondLst>
                                        </p:cTn>
                                        <p:tgtEl>
                                          <p:spTgt spid="8"/>
                                        </p:tgtEl>
                                      </p:cBhvr>
                                      <p:to x="100000" y="100000"/>
                                    </p:animScale>
                                    <p:animScale>
                                      <p:cBhvr>
                                        <p:cTn id="73" dur="26">
                                          <p:stCondLst>
                                            <p:cond delay="1808"/>
                                          </p:stCondLst>
                                        </p:cTn>
                                        <p:tgtEl>
                                          <p:spTgt spid="8"/>
                                        </p:tgtEl>
                                      </p:cBhvr>
                                      <p:to x="100000" y="95000"/>
                                    </p:animScale>
                                    <p:animScale>
                                      <p:cBhvr>
                                        <p:cTn id="74" dur="166" decel="50000">
                                          <p:stCondLst>
                                            <p:cond delay="1834"/>
                                          </p:stCondLst>
                                        </p:cTn>
                                        <p:tgtEl>
                                          <p:spTgt spid="8"/>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9"/>
                                        </p:tgtEl>
                                        <p:attrNameLst>
                                          <p:attrName>style.visibility</p:attrName>
                                        </p:attrNameLst>
                                      </p:cBhvr>
                                      <p:to>
                                        <p:strVal val="visible"/>
                                      </p:to>
                                    </p:set>
                                    <p:animEffect transition="in" filter="wipe(down)">
                                      <p:cBhvr>
                                        <p:cTn id="79" dur="580">
                                          <p:stCondLst>
                                            <p:cond delay="0"/>
                                          </p:stCondLst>
                                        </p:cTn>
                                        <p:tgtEl>
                                          <p:spTgt spid="9"/>
                                        </p:tgtEl>
                                      </p:cBhvr>
                                    </p:animEffect>
                                    <p:anim calcmode="lin" valueType="num">
                                      <p:cBhvr>
                                        <p:cTn id="80"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85" dur="26">
                                          <p:stCondLst>
                                            <p:cond delay="650"/>
                                          </p:stCondLst>
                                        </p:cTn>
                                        <p:tgtEl>
                                          <p:spTgt spid="9"/>
                                        </p:tgtEl>
                                      </p:cBhvr>
                                      <p:to x="100000" y="60000"/>
                                    </p:animScale>
                                    <p:animScale>
                                      <p:cBhvr>
                                        <p:cTn id="86" dur="166" decel="50000">
                                          <p:stCondLst>
                                            <p:cond delay="676"/>
                                          </p:stCondLst>
                                        </p:cTn>
                                        <p:tgtEl>
                                          <p:spTgt spid="9"/>
                                        </p:tgtEl>
                                      </p:cBhvr>
                                      <p:to x="100000" y="100000"/>
                                    </p:animScale>
                                    <p:animScale>
                                      <p:cBhvr>
                                        <p:cTn id="87" dur="26">
                                          <p:stCondLst>
                                            <p:cond delay="1312"/>
                                          </p:stCondLst>
                                        </p:cTn>
                                        <p:tgtEl>
                                          <p:spTgt spid="9"/>
                                        </p:tgtEl>
                                      </p:cBhvr>
                                      <p:to x="100000" y="80000"/>
                                    </p:animScale>
                                    <p:animScale>
                                      <p:cBhvr>
                                        <p:cTn id="88" dur="166" decel="50000">
                                          <p:stCondLst>
                                            <p:cond delay="1338"/>
                                          </p:stCondLst>
                                        </p:cTn>
                                        <p:tgtEl>
                                          <p:spTgt spid="9"/>
                                        </p:tgtEl>
                                      </p:cBhvr>
                                      <p:to x="100000" y="100000"/>
                                    </p:animScale>
                                    <p:animScale>
                                      <p:cBhvr>
                                        <p:cTn id="89" dur="26">
                                          <p:stCondLst>
                                            <p:cond delay="1642"/>
                                          </p:stCondLst>
                                        </p:cTn>
                                        <p:tgtEl>
                                          <p:spTgt spid="9"/>
                                        </p:tgtEl>
                                      </p:cBhvr>
                                      <p:to x="100000" y="90000"/>
                                    </p:animScale>
                                    <p:animScale>
                                      <p:cBhvr>
                                        <p:cTn id="90" dur="166" decel="50000">
                                          <p:stCondLst>
                                            <p:cond delay="1668"/>
                                          </p:stCondLst>
                                        </p:cTn>
                                        <p:tgtEl>
                                          <p:spTgt spid="9"/>
                                        </p:tgtEl>
                                      </p:cBhvr>
                                      <p:to x="100000" y="100000"/>
                                    </p:animScale>
                                    <p:animScale>
                                      <p:cBhvr>
                                        <p:cTn id="91" dur="26">
                                          <p:stCondLst>
                                            <p:cond delay="1808"/>
                                          </p:stCondLst>
                                        </p:cTn>
                                        <p:tgtEl>
                                          <p:spTgt spid="9"/>
                                        </p:tgtEl>
                                      </p:cBhvr>
                                      <p:to x="100000" y="95000"/>
                                    </p:animScale>
                                    <p:animScale>
                                      <p:cBhvr>
                                        <p:cTn id="92"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Google Shape;63;p14"/>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324" y="121783"/>
            <a:ext cx="1231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Google Shape;64;p14"/>
          <p:cNvSpPr txBox="1">
            <a:spLocks noChangeArrowheads="1"/>
          </p:cNvSpPr>
          <p:nvPr/>
        </p:nvSpPr>
        <p:spPr bwMode="auto">
          <a:xfrm>
            <a:off x="243115" y="82390"/>
            <a:ext cx="6918098" cy="66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000000"/>
              </a:buClr>
              <a:buSzPts val="2200"/>
              <a:buFont typeface="Arial" charset="0"/>
              <a:buNone/>
            </a:pPr>
            <a:r>
              <a:rPr lang="en-GB" altLang="en-US" sz="2400" b="1" dirty="0">
                <a:solidFill>
                  <a:srgbClr val="FF0000"/>
                </a:solidFill>
                <a:latin typeface="+mn-lt"/>
              </a:rPr>
              <a:t>Choose the correct answer from the options:</a:t>
            </a:r>
            <a:r>
              <a:rPr lang="en-GB" altLang="en-US" sz="2800" b="1" dirty="0">
                <a:solidFill>
                  <a:srgbClr val="FF0000"/>
                </a:solidFill>
                <a:latin typeface="Arial" charset="0"/>
              </a:rPr>
              <a:t> </a:t>
            </a:r>
          </a:p>
        </p:txBody>
      </p:sp>
      <p:sp>
        <p:nvSpPr>
          <p:cNvPr id="65" name="Google Shape;65;p14"/>
          <p:cNvSpPr txBox="1"/>
          <p:nvPr/>
        </p:nvSpPr>
        <p:spPr>
          <a:xfrm>
            <a:off x="243115" y="559838"/>
            <a:ext cx="8434354" cy="4423598"/>
          </a:xfrm>
          <a:prstGeom prst="rect">
            <a:avLst/>
          </a:prstGeom>
          <a:noFill/>
          <a:ln>
            <a:noFill/>
          </a:ln>
        </p:spPr>
        <p:txBody>
          <a:bodyPr spcFirstLastPara="1" lIns="91425" tIns="91425" rIns="91425" bIns="91425"/>
          <a:lstStyle/>
          <a:p>
            <a:pPr eaLnBrk="1" fontAlgn="auto" hangingPunct="1">
              <a:spcBef>
                <a:spcPts val="0"/>
              </a:spcBef>
              <a:spcAft>
                <a:spcPts val="0"/>
              </a:spcAft>
              <a:buClr>
                <a:srgbClr val="000000"/>
              </a:buClr>
              <a:buSzPts val="1400"/>
              <a:defRPr/>
            </a:pPr>
            <a:r>
              <a:rPr lang="en-US" sz="2000" kern="0" dirty="0">
                <a:latin typeface="Calibri" panose="020F0502020204030204"/>
                <a:ea typeface="Calibri" panose="020F0502020204030204"/>
                <a:cs typeface="Calibri" panose="020F0502020204030204"/>
                <a:sym typeface="Calibri" panose="020F0502020204030204"/>
              </a:rPr>
              <a:t>6. </a:t>
            </a:r>
            <a:r>
              <a:rPr lang="en-US" sz="1900" kern="0" dirty="0">
                <a:latin typeface="+mn-lt"/>
                <a:ea typeface="Calibri" panose="020F0502020204030204"/>
                <a:cs typeface="Calibri" panose="020F0502020204030204"/>
                <a:sym typeface="Calibri" panose="020F0502020204030204"/>
              </a:rPr>
              <a:t>The undigested food goes to ________________.</a:t>
            </a:r>
          </a:p>
          <a:p>
            <a:pPr eaLnBrk="1" fontAlgn="auto" hangingPunct="1">
              <a:spcBef>
                <a:spcPts val="0"/>
              </a:spcBef>
              <a:spcAft>
                <a:spcPts val="0"/>
              </a:spcAft>
              <a:buClr>
                <a:srgbClr val="000000"/>
              </a:buClr>
              <a:buSzPts val="1400"/>
              <a:defRPr/>
            </a:pPr>
            <a:r>
              <a:rPr lang="en-US" sz="1900" kern="0" dirty="0">
                <a:latin typeface="+mn-lt"/>
                <a:ea typeface="Calibri" panose="020F0502020204030204"/>
                <a:cs typeface="Calibri" panose="020F0502020204030204"/>
                <a:sym typeface="Calibri" panose="020F0502020204030204"/>
              </a:rPr>
              <a:t>  a. Heart	                 b. brain		c. small intestine		d. large intestine</a:t>
            </a:r>
          </a:p>
          <a:p>
            <a:pPr eaLnBrk="1" fontAlgn="auto" hangingPunct="1">
              <a:spcBef>
                <a:spcPts val="0"/>
              </a:spcBef>
              <a:spcAft>
                <a:spcPts val="0"/>
              </a:spcAft>
              <a:buClr>
                <a:srgbClr val="000000"/>
              </a:buClr>
              <a:buSzPts val="1400"/>
              <a:defRPr/>
            </a:pPr>
            <a:endParaRPr lang="en-US" sz="1100" kern="0" dirty="0">
              <a:latin typeface="+mn-lt"/>
              <a:ea typeface="Calibri" panose="020F0502020204030204"/>
              <a:cs typeface="Calibri" panose="020F0502020204030204"/>
              <a:sym typeface="Calibri" panose="020F0502020204030204"/>
            </a:endParaRPr>
          </a:p>
          <a:p>
            <a:pPr eaLnBrk="1" fontAlgn="auto" hangingPunct="1">
              <a:spcBef>
                <a:spcPts val="0"/>
              </a:spcBef>
              <a:spcAft>
                <a:spcPts val="0"/>
              </a:spcAft>
              <a:buClr>
                <a:srgbClr val="000000"/>
              </a:buClr>
              <a:buSzPts val="1400"/>
              <a:defRPr/>
            </a:pPr>
            <a:r>
              <a:rPr lang="en-US" sz="1900" kern="0" dirty="0">
                <a:latin typeface="+mn-lt"/>
                <a:ea typeface="Calibri" panose="020F0502020204030204"/>
                <a:cs typeface="Calibri" panose="020F0502020204030204"/>
                <a:sym typeface="Calibri" panose="020F0502020204030204"/>
              </a:rPr>
              <a:t>6. The heart pumps the blood to different parts of the body through ________.</a:t>
            </a:r>
          </a:p>
          <a:p>
            <a:pPr eaLnBrk="1" fontAlgn="auto" hangingPunct="1">
              <a:spcBef>
                <a:spcPts val="0"/>
              </a:spcBef>
              <a:spcAft>
                <a:spcPts val="0"/>
              </a:spcAft>
              <a:buClr>
                <a:srgbClr val="000000"/>
              </a:buClr>
              <a:buSzPts val="1400"/>
              <a:defRPr/>
            </a:pPr>
            <a:r>
              <a:rPr lang="en-US" sz="1900" kern="0" dirty="0">
                <a:latin typeface="+mn-lt"/>
                <a:ea typeface="Calibri" panose="020F0502020204030204"/>
                <a:cs typeface="Calibri" panose="020F0502020204030204"/>
                <a:sym typeface="Calibri" panose="020F0502020204030204"/>
              </a:rPr>
              <a:t>  a.  blood vessels	 b. tissues 	c. nerves 	d. bones.</a:t>
            </a:r>
          </a:p>
          <a:p>
            <a:pPr eaLnBrk="1" fontAlgn="auto" hangingPunct="1">
              <a:spcBef>
                <a:spcPts val="0"/>
              </a:spcBef>
              <a:spcAft>
                <a:spcPts val="0"/>
              </a:spcAft>
              <a:buClr>
                <a:srgbClr val="000000"/>
              </a:buClr>
              <a:buSzPts val="1400"/>
              <a:defRPr/>
            </a:pPr>
            <a:endParaRPr lang="en-US" sz="1200" kern="0" dirty="0">
              <a:latin typeface="+mn-lt"/>
              <a:ea typeface="Calibri" panose="020F0502020204030204"/>
              <a:cs typeface="Calibri" panose="020F0502020204030204"/>
              <a:sym typeface="Calibri" panose="020F0502020204030204"/>
            </a:endParaRPr>
          </a:p>
          <a:p>
            <a:pPr eaLnBrk="1" fontAlgn="auto" hangingPunct="1">
              <a:spcBef>
                <a:spcPts val="0"/>
              </a:spcBef>
              <a:spcAft>
                <a:spcPts val="0"/>
              </a:spcAft>
              <a:buClr>
                <a:srgbClr val="000000"/>
              </a:buClr>
              <a:buSzPts val="1400"/>
              <a:defRPr/>
            </a:pPr>
            <a:r>
              <a:rPr lang="en-US" sz="1900" kern="0" dirty="0">
                <a:latin typeface="+mn-lt"/>
                <a:ea typeface="Calibri" panose="020F0502020204030204"/>
                <a:cs typeface="Calibri" panose="020F0502020204030204"/>
                <a:sym typeface="Calibri" panose="020F0502020204030204"/>
              </a:rPr>
              <a:t>7. The nerves system consists of __________________.</a:t>
            </a:r>
          </a:p>
          <a:p>
            <a:pPr eaLnBrk="1" fontAlgn="auto" hangingPunct="1">
              <a:spcBef>
                <a:spcPts val="0"/>
              </a:spcBef>
              <a:spcAft>
                <a:spcPts val="0"/>
              </a:spcAft>
              <a:buClr>
                <a:srgbClr val="000000"/>
              </a:buClr>
              <a:buSzPts val="1400"/>
              <a:defRPr/>
            </a:pPr>
            <a:r>
              <a:rPr lang="en-US" sz="1900" kern="0" dirty="0">
                <a:latin typeface="+mn-lt"/>
                <a:ea typeface="Calibri" panose="020F0502020204030204"/>
                <a:cs typeface="Calibri" panose="020F0502020204030204"/>
                <a:sym typeface="Calibri" panose="020F0502020204030204"/>
              </a:rPr>
              <a:t>  a. brain                  	b. spinal cord	c. nerve		d. all of these.</a:t>
            </a:r>
          </a:p>
          <a:p>
            <a:pPr eaLnBrk="1" fontAlgn="auto" hangingPunct="1">
              <a:spcBef>
                <a:spcPts val="0"/>
              </a:spcBef>
              <a:spcAft>
                <a:spcPts val="0"/>
              </a:spcAft>
              <a:buClr>
                <a:srgbClr val="000000"/>
              </a:buClr>
              <a:buSzPts val="1400"/>
              <a:defRPr/>
            </a:pPr>
            <a:endParaRPr lang="en-US" sz="1100" kern="0" dirty="0">
              <a:latin typeface="+mn-lt"/>
              <a:ea typeface="Calibri" panose="020F0502020204030204"/>
              <a:cs typeface="Calibri" panose="020F0502020204030204"/>
              <a:sym typeface="Calibri" panose="020F0502020204030204"/>
            </a:endParaRPr>
          </a:p>
          <a:p>
            <a:pPr eaLnBrk="1" fontAlgn="auto" hangingPunct="1">
              <a:spcBef>
                <a:spcPts val="0"/>
              </a:spcBef>
              <a:spcAft>
                <a:spcPts val="0"/>
              </a:spcAft>
              <a:buClr>
                <a:srgbClr val="000000"/>
              </a:buClr>
              <a:buSzPts val="1400"/>
              <a:defRPr/>
            </a:pPr>
            <a:r>
              <a:rPr lang="en-US" sz="1900" kern="0" dirty="0">
                <a:latin typeface="+mn-lt"/>
                <a:ea typeface="Calibri" panose="020F0502020204030204"/>
                <a:cs typeface="Calibri" panose="020F0502020204030204"/>
                <a:sym typeface="Calibri" panose="020F0502020204030204"/>
              </a:rPr>
              <a:t>8. Our body is made up of ____________ bones.</a:t>
            </a:r>
          </a:p>
          <a:p>
            <a:pPr eaLnBrk="1" fontAlgn="auto" hangingPunct="1">
              <a:spcBef>
                <a:spcPts val="0"/>
              </a:spcBef>
              <a:spcAft>
                <a:spcPts val="0"/>
              </a:spcAft>
              <a:buClr>
                <a:srgbClr val="000000"/>
              </a:buClr>
              <a:buSzPts val="1400"/>
              <a:defRPr/>
            </a:pPr>
            <a:r>
              <a:rPr lang="en-US" sz="1900" kern="0" dirty="0">
                <a:latin typeface="+mn-lt"/>
                <a:ea typeface="Calibri" panose="020F0502020204030204"/>
                <a:cs typeface="Calibri" panose="020F0502020204030204"/>
                <a:sym typeface="Calibri" panose="020F0502020204030204"/>
              </a:rPr>
              <a:t>  a. 213  		b.106		c. 216		d. none of these.</a:t>
            </a:r>
          </a:p>
          <a:p>
            <a:pPr eaLnBrk="1" fontAlgn="auto" hangingPunct="1">
              <a:spcBef>
                <a:spcPts val="0"/>
              </a:spcBef>
              <a:spcAft>
                <a:spcPts val="0"/>
              </a:spcAft>
              <a:buClr>
                <a:srgbClr val="000000"/>
              </a:buClr>
              <a:buSzPts val="1400"/>
              <a:defRPr/>
            </a:pPr>
            <a:endParaRPr lang="en-US" kern="0" dirty="0">
              <a:latin typeface="+mn-lt"/>
              <a:ea typeface="Calibri" panose="020F0502020204030204"/>
              <a:cs typeface="Calibri" panose="020F0502020204030204"/>
              <a:sym typeface="Calibri" panose="020F0502020204030204"/>
            </a:endParaRPr>
          </a:p>
          <a:p>
            <a:pPr eaLnBrk="1" fontAlgn="auto" hangingPunct="1">
              <a:spcBef>
                <a:spcPts val="0"/>
              </a:spcBef>
              <a:spcAft>
                <a:spcPts val="0"/>
              </a:spcAft>
              <a:buClr>
                <a:srgbClr val="000000"/>
              </a:buClr>
              <a:buSzPts val="1400"/>
              <a:defRPr/>
            </a:pPr>
            <a:r>
              <a:rPr lang="en-US" sz="1900" kern="0" dirty="0">
                <a:latin typeface="+mn-lt"/>
                <a:ea typeface="Calibri" panose="020F0502020204030204"/>
                <a:cs typeface="Calibri" panose="020F0502020204030204"/>
                <a:sym typeface="Calibri" panose="020F0502020204030204"/>
              </a:rPr>
              <a:t>9. The kidney removes ____________.</a:t>
            </a:r>
          </a:p>
          <a:p>
            <a:pPr eaLnBrk="1" fontAlgn="auto" hangingPunct="1">
              <a:lnSpc>
                <a:spcPct val="150000"/>
              </a:lnSpc>
              <a:spcBef>
                <a:spcPts val="0"/>
              </a:spcBef>
              <a:spcAft>
                <a:spcPts val="0"/>
              </a:spcAft>
              <a:buClr>
                <a:srgbClr val="000000"/>
              </a:buClr>
              <a:buSzPts val="1400"/>
              <a:defRPr/>
            </a:pPr>
            <a:r>
              <a:rPr lang="en-US" sz="1900" kern="0" dirty="0">
                <a:latin typeface="+mn-lt"/>
                <a:ea typeface="Calibri" panose="020F0502020204030204"/>
                <a:cs typeface="Calibri" panose="020F0502020204030204"/>
                <a:sym typeface="Calibri" panose="020F0502020204030204"/>
              </a:rPr>
              <a:t>  a.  urine 		b. sweat		c. bones		d. none of these.</a:t>
            </a:r>
          </a:p>
          <a:p>
            <a:pPr eaLnBrk="1" fontAlgn="auto" hangingPunct="1">
              <a:lnSpc>
                <a:spcPct val="150000"/>
              </a:lnSpc>
              <a:spcBef>
                <a:spcPts val="0"/>
              </a:spcBef>
              <a:spcAft>
                <a:spcPts val="0"/>
              </a:spcAft>
              <a:buClr>
                <a:srgbClr val="000000"/>
              </a:buClr>
              <a:buSzPts val="1400"/>
              <a:defRPr/>
            </a:pPr>
            <a:r>
              <a:rPr lang="en-US" sz="2000" kern="0" dirty="0">
                <a:latin typeface="Calibri" panose="020F0502020204030204"/>
                <a:ea typeface="Calibri" panose="020F0502020204030204"/>
                <a:cs typeface="Calibri" panose="020F0502020204030204"/>
                <a:sym typeface="Calibri" panose="020F0502020204030204"/>
              </a:rPr>
              <a:t>  </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27965" y="831875"/>
            <a:ext cx="292359" cy="186721"/>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02694" y="1568213"/>
            <a:ext cx="292359" cy="186721"/>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00326" y="2343653"/>
            <a:ext cx="292359" cy="186721"/>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57255" y="3062001"/>
            <a:ext cx="292359" cy="186721"/>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0660" y="3938298"/>
            <a:ext cx="292359" cy="186721"/>
          </a:xfrm>
          <a:prstGeom prst="rect">
            <a:avLst/>
          </a:prstGeom>
        </p:spPr>
      </p:pic>
    </p:spTree>
    <p:extLst>
      <p:ext uri="{BB962C8B-B14F-4D97-AF65-F5344CB8AC3E}">
        <p14:creationId xmlns:p14="http://schemas.microsoft.com/office/powerpoint/2010/main" val="3140624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80">
                                          <p:stCondLst>
                                            <p:cond delay="0"/>
                                          </p:stCondLst>
                                        </p:cTn>
                                        <p:tgtEl>
                                          <p:spTgt spid="6"/>
                                        </p:tgtEl>
                                      </p:cBhvr>
                                    </p:animEffect>
                                    <p:anim calcmode="lin" valueType="num">
                                      <p:cBhvr>
                                        <p:cTn id="26"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1" dur="26">
                                          <p:stCondLst>
                                            <p:cond delay="650"/>
                                          </p:stCondLst>
                                        </p:cTn>
                                        <p:tgtEl>
                                          <p:spTgt spid="6"/>
                                        </p:tgtEl>
                                      </p:cBhvr>
                                      <p:to x="100000" y="60000"/>
                                    </p:animScale>
                                    <p:animScale>
                                      <p:cBhvr>
                                        <p:cTn id="32" dur="166" decel="50000">
                                          <p:stCondLst>
                                            <p:cond delay="676"/>
                                          </p:stCondLst>
                                        </p:cTn>
                                        <p:tgtEl>
                                          <p:spTgt spid="6"/>
                                        </p:tgtEl>
                                      </p:cBhvr>
                                      <p:to x="100000" y="100000"/>
                                    </p:animScale>
                                    <p:animScale>
                                      <p:cBhvr>
                                        <p:cTn id="33" dur="26">
                                          <p:stCondLst>
                                            <p:cond delay="1312"/>
                                          </p:stCondLst>
                                        </p:cTn>
                                        <p:tgtEl>
                                          <p:spTgt spid="6"/>
                                        </p:tgtEl>
                                      </p:cBhvr>
                                      <p:to x="100000" y="80000"/>
                                    </p:animScale>
                                    <p:animScale>
                                      <p:cBhvr>
                                        <p:cTn id="34" dur="166" decel="50000">
                                          <p:stCondLst>
                                            <p:cond delay="1338"/>
                                          </p:stCondLst>
                                        </p:cTn>
                                        <p:tgtEl>
                                          <p:spTgt spid="6"/>
                                        </p:tgtEl>
                                      </p:cBhvr>
                                      <p:to x="100000" y="100000"/>
                                    </p:animScale>
                                    <p:animScale>
                                      <p:cBhvr>
                                        <p:cTn id="35" dur="26">
                                          <p:stCondLst>
                                            <p:cond delay="1642"/>
                                          </p:stCondLst>
                                        </p:cTn>
                                        <p:tgtEl>
                                          <p:spTgt spid="6"/>
                                        </p:tgtEl>
                                      </p:cBhvr>
                                      <p:to x="100000" y="90000"/>
                                    </p:animScale>
                                    <p:animScale>
                                      <p:cBhvr>
                                        <p:cTn id="36" dur="166" decel="50000">
                                          <p:stCondLst>
                                            <p:cond delay="1668"/>
                                          </p:stCondLst>
                                        </p:cTn>
                                        <p:tgtEl>
                                          <p:spTgt spid="6"/>
                                        </p:tgtEl>
                                      </p:cBhvr>
                                      <p:to x="100000" y="100000"/>
                                    </p:animScale>
                                    <p:animScale>
                                      <p:cBhvr>
                                        <p:cTn id="37" dur="26">
                                          <p:stCondLst>
                                            <p:cond delay="1808"/>
                                          </p:stCondLst>
                                        </p:cTn>
                                        <p:tgtEl>
                                          <p:spTgt spid="6"/>
                                        </p:tgtEl>
                                      </p:cBhvr>
                                      <p:to x="100000" y="95000"/>
                                    </p:animScale>
                                    <p:animScale>
                                      <p:cBhvr>
                                        <p:cTn id="38" dur="166" decel="50000">
                                          <p:stCondLst>
                                            <p:cond delay="1834"/>
                                          </p:stCondLst>
                                        </p:cTn>
                                        <p:tgtEl>
                                          <p:spTgt spid="6"/>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wipe(down)">
                                      <p:cBhvr>
                                        <p:cTn id="43" dur="580">
                                          <p:stCondLst>
                                            <p:cond delay="0"/>
                                          </p:stCondLst>
                                        </p:cTn>
                                        <p:tgtEl>
                                          <p:spTgt spid="7"/>
                                        </p:tgtEl>
                                      </p:cBhvr>
                                    </p:animEffect>
                                    <p:anim calcmode="lin" valueType="num">
                                      <p:cBhvr>
                                        <p:cTn id="4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49" dur="26">
                                          <p:stCondLst>
                                            <p:cond delay="650"/>
                                          </p:stCondLst>
                                        </p:cTn>
                                        <p:tgtEl>
                                          <p:spTgt spid="7"/>
                                        </p:tgtEl>
                                      </p:cBhvr>
                                      <p:to x="100000" y="60000"/>
                                    </p:animScale>
                                    <p:animScale>
                                      <p:cBhvr>
                                        <p:cTn id="50" dur="166" decel="50000">
                                          <p:stCondLst>
                                            <p:cond delay="676"/>
                                          </p:stCondLst>
                                        </p:cTn>
                                        <p:tgtEl>
                                          <p:spTgt spid="7"/>
                                        </p:tgtEl>
                                      </p:cBhvr>
                                      <p:to x="100000" y="100000"/>
                                    </p:animScale>
                                    <p:animScale>
                                      <p:cBhvr>
                                        <p:cTn id="51" dur="26">
                                          <p:stCondLst>
                                            <p:cond delay="1312"/>
                                          </p:stCondLst>
                                        </p:cTn>
                                        <p:tgtEl>
                                          <p:spTgt spid="7"/>
                                        </p:tgtEl>
                                      </p:cBhvr>
                                      <p:to x="100000" y="80000"/>
                                    </p:animScale>
                                    <p:animScale>
                                      <p:cBhvr>
                                        <p:cTn id="52" dur="166" decel="50000">
                                          <p:stCondLst>
                                            <p:cond delay="1338"/>
                                          </p:stCondLst>
                                        </p:cTn>
                                        <p:tgtEl>
                                          <p:spTgt spid="7"/>
                                        </p:tgtEl>
                                      </p:cBhvr>
                                      <p:to x="100000" y="100000"/>
                                    </p:animScale>
                                    <p:animScale>
                                      <p:cBhvr>
                                        <p:cTn id="53" dur="26">
                                          <p:stCondLst>
                                            <p:cond delay="1642"/>
                                          </p:stCondLst>
                                        </p:cTn>
                                        <p:tgtEl>
                                          <p:spTgt spid="7"/>
                                        </p:tgtEl>
                                      </p:cBhvr>
                                      <p:to x="100000" y="90000"/>
                                    </p:animScale>
                                    <p:animScale>
                                      <p:cBhvr>
                                        <p:cTn id="54" dur="166" decel="50000">
                                          <p:stCondLst>
                                            <p:cond delay="1668"/>
                                          </p:stCondLst>
                                        </p:cTn>
                                        <p:tgtEl>
                                          <p:spTgt spid="7"/>
                                        </p:tgtEl>
                                      </p:cBhvr>
                                      <p:to x="100000" y="100000"/>
                                    </p:animScale>
                                    <p:animScale>
                                      <p:cBhvr>
                                        <p:cTn id="55" dur="26">
                                          <p:stCondLst>
                                            <p:cond delay="1808"/>
                                          </p:stCondLst>
                                        </p:cTn>
                                        <p:tgtEl>
                                          <p:spTgt spid="7"/>
                                        </p:tgtEl>
                                      </p:cBhvr>
                                      <p:to x="100000" y="95000"/>
                                    </p:animScale>
                                    <p:animScale>
                                      <p:cBhvr>
                                        <p:cTn id="56" dur="166" decel="50000">
                                          <p:stCondLst>
                                            <p:cond delay="1834"/>
                                          </p:stCondLst>
                                        </p:cTn>
                                        <p:tgtEl>
                                          <p:spTgt spid="7"/>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8"/>
                                        </p:tgtEl>
                                        <p:attrNameLst>
                                          <p:attrName>style.visibility</p:attrName>
                                        </p:attrNameLst>
                                      </p:cBhvr>
                                      <p:to>
                                        <p:strVal val="visible"/>
                                      </p:to>
                                    </p:set>
                                    <p:animEffect transition="in" filter="wipe(down)">
                                      <p:cBhvr>
                                        <p:cTn id="61" dur="580">
                                          <p:stCondLst>
                                            <p:cond delay="0"/>
                                          </p:stCondLst>
                                        </p:cTn>
                                        <p:tgtEl>
                                          <p:spTgt spid="8"/>
                                        </p:tgtEl>
                                      </p:cBhvr>
                                    </p:animEffect>
                                    <p:anim calcmode="lin" valueType="num">
                                      <p:cBhvr>
                                        <p:cTn id="62"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67" dur="26">
                                          <p:stCondLst>
                                            <p:cond delay="650"/>
                                          </p:stCondLst>
                                        </p:cTn>
                                        <p:tgtEl>
                                          <p:spTgt spid="8"/>
                                        </p:tgtEl>
                                      </p:cBhvr>
                                      <p:to x="100000" y="60000"/>
                                    </p:animScale>
                                    <p:animScale>
                                      <p:cBhvr>
                                        <p:cTn id="68" dur="166" decel="50000">
                                          <p:stCondLst>
                                            <p:cond delay="676"/>
                                          </p:stCondLst>
                                        </p:cTn>
                                        <p:tgtEl>
                                          <p:spTgt spid="8"/>
                                        </p:tgtEl>
                                      </p:cBhvr>
                                      <p:to x="100000" y="100000"/>
                                    </p:animScale>
                                    <p:animScale>
                                      <p:cBhvr>
                                        <p:cTn id="69" dur="26">
                                          <p:stCondLst>
                                            <p:cond delay="1312"/>
                                          </p:stCondLst>
                                        </p:cTn>
                                        <p:tgtEl>
                                          <p:spTgt spid="8"/>
                                        </p:tgtEl>
                                      </p:cBhvr>
                                      <p:to x="100000" y="80000"/>
                                    </p:animScale>
                                    <p:animScale>
                                      <p:cBhvr>
                                        <p:cTn id="70" dur="166" decel="50000">
                                          <p:stCondLst>
                                            <p:cond delay="1338"/>
                                          </p:stCondLst>
                                        </p:cTn>
                                        <p:tgtEl>
                                          <p:spTgt spid="8"/>
                                        </p:tgtEl>
                                      </p:cBhvr>
                                      <p:to x="100000" y="100000"/>
                                    </p:animScale>
                                    <p:animScale>
                                      <p:cBhvr>
                                        <p:cTn id="71" dur="26">
                                          <p:stCondLst>
                                            <p:cond delay="1642"/>
                                          </p:stCondLst>
                                        </p:cTn>
                                        <p:tgtEl>
                                          <p:spTgt spid="8"/>
                                        </p:tgtEl>
                                      </p:cBhvr>
                                      <p:to x="100000" y="90000"/>
                                    </p:animScale>
                                    <p:animScale>
                                      <p:cBhvr>
                                        <p:cTn id="72" dur="166" decel="50000">
                                          <p:stCondLst>
                                            <p:cond delay="1668"/>
                                          </p:stCondLst>
                                        </p:cTn>
                                        <p:tgtEl>
                                          <p:spTgt spid="8"/>
                                        </p:tgtEl>
                                      </p:cBhvr>
                                      <p:to x="100000" y="100000"/>
                                    </p:animScale>
                                    <p:animScale>
                                      <p:cBhvr>
                                        <p:cTn id="73" dur="26">
                                          <p:stCondLst>
                                            <p:cond delay="1808"/>
                                          </p:stCondLst>
                                        </p:cTn>
                                        <p:tgtEl>
                                          <p:spTgt spid="8"/>
                                        </p:tgtEl>
                                      </p:cBhvr>
                                      <p:to x="100000" y="95000"/>
                                    </p:animScale>
                                    <p:animScale>
                                      <p:cBhvr>
                                        <p:cTn id="74" dur="166" decel="50000">
                                          <p:stCondLst>
                                            <p:cond delay="1834"/>
                                          </p:stCondLst>
                                        </p:cTn>
                                        <p:tgtEl>
                                          <p:spTgt spid="8"/>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9"/>
                                        </p:tgtEl>
                                        <p:attrNameLst>
                                          <p:attrName>style.visibility</p:attrName>
                                        </p:attrNameLst>
                                      </p:cBhvr>
                                      <p:to>
                                        <p:strVal val="visible"/>
                                      </p:to>
                                    </p:set>
                                    <p:animEffect transition="in" filter="wipe(down)">
                                      <p:cBhvr>
                                        <p:cTn id="79" dur="580">
                                          <p:stCondLst>
                                            <p:cond delay="0"/>
                                          </p:stCondLst>
                                        </p:cTn>
                                        <p:tgtEl>
                                          <p:spTgt spid="9"/>
                                        </p:tgtEl>
                                      </p:cBhvr>
                                    </p:animEffect>
                                    <p:anim calcmode="lin" valueType="num">
                                      <p:cBhvr>
                                        <p:cTn id="80"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85" dur="26">
                                          <p:stCondLst>
                                            <p:cond delay="650"/>
                                          </p:stCondLst>
                                        </p:cTn>
                                        <p:tgtEl>
                                          <p:spTgt spid="9"/>
                                        </p:tgtEl>
                                      </p:cBhvr>
                                      <p:to x="100000" y="60000"/>
                                    </p:animScale>
                                    <p:animScale>
                                      <p:cBhvr>
                                        <p:cTn id="86" dur="166" decel="50000">
                                          <p:stCondLst>
                                            <p:cond delay="676"/>
                                          </p:stCondLst>
                                        </p:cTn>
                                        <p:tgtEl>
                                          <p:spTgt spid="9"/>
                                        </p:tgtEl>
                                      </p:cBhvr>
                                      <p:to x="100000" y="100000"/>
                                    </p:animScale>
                                    <p:animScale>
                                      <p:cBhvr>
                                        <p:cTn id="87" dur="26">
                                          <p:stCondLst>
                                            <p:cond delay="1312"/>
                                          </p:stCondLst>
                                        </p:cTn>
                                        <p:tgtEl>
                                          <p:spTgt spid="9"/>
                                        </p:tgtEl>
                                      </p:cBhvr>
                                      <p:to x="100000" y="80000"/>
                                    </p:animScale>
                                    <p:animScale>
                                      <p:cBhvr>
                                        <p:cTn id="88" dur="166" decel="50000">
                                          <p:stCondLst>
                                            <p:cond delay="1338"/>
                                          </p:stCondLst>
                                        </p:cTn>
                                        <p:tgtEl>
                                          <p:spTgt spid="9"/>
                                        </p:tgtEl>
                                      </p:cBhvr>
                                      <p:to x="100000" y="100000"/>
                                    </p:animScale>
                                    <p:animScale>
                                      <p:cBhvr>
                                        <p:cTn id="89" dur="26">
                                          <p:stCondLst>
                                            <p:cond delay="1642"/>
                                          </p:stCondLst>
                                        </p:cTn>
                                        <p:tgtEl>
                                          <p:spTgt spid="9"/>
                                        </p:tgtEl>
                                      </p:cBhvr>
                                      <p:to x="100000" y="90000"/>
                                    </p:animScale>
                                    <p:animScale>
                                      <p:cBhvr>
                                        <p:cTn id="90" dur="166" decel="50000">
                                          <p:stCondLst>
                                            <p:cond delay="1668"/>
                                          </p:stCondLst>
                                        </p:cTn>
                                        <p:tgtEl>
                                          <p:spTgt spid="9"/>
                                        </p:tgtEl>
                                      </p:cBhvr>
                                      <p:to x="100000" y="100000"/>
                                    </p:animScale>
                                    <p:animScale>
                                      <p:cBhvr>
                                        <p:cTn id="91" dur="26">
                                          <p:stCondLst>
                                            <p:cond delay="1808"/>
                                          </p:stCondLst>
                                        </p:cTn>
                                        <p:tgtEl>
                                          <p:spTgt spid="9"/>
                                        </p:tgtEl>
                                      </p:cBhvr>
                                      <p:to x="100000" y="95000"/>
                                    </p:animScale>
                                    <p:animScale>
                                      <p:cBhvr>
                                        <p:cTn id="92"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Google Shape;63;p14"/>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324" y="121783"/>
            <a:ext cx="1231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Google Shape;64;p14"/>
          <p:cNvSpPr txBox="1">
            <a:spLocks noChangeArrowheads="1"/>
          </p:cNvSpPr>
          <p:nvPr/>
        </p:nvSpPr>
        <p:spPr bwMode="auto">
          <a:xfrm>
            <a:off x="303213" y="456909"/>
            <a:ext cx="8688387" cy="509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000000"/>
              </a:buClr>
              <a:buSzPts val="2200"/>
              <a:buFont typeface="Arial" charset="0"/>
              <a:buNone/>
            </a:pPr>
            <a:r>
              <a:rPr lang="en-GB" altLang="en-US" sz="2800" b="1" dirty="0">
                <a:solidFill>
                  <a:srgbClr val="FF0000"/>
                </a:solidFill>
                <a:latin typeface="+mn-lt"/>
              </a:rPr>
              <a:t>LEARNING OUTCOME</a:t>
            </a:r>
            <a:r>
              <a:rPr lang="en-GB" altLang="en-US" sz="2800" b="1" dirty="0">
                <a:solidFill>
                  <a:srgbClr val="FF0000"/>
                </a:solidFill>
                <a:latin typeface="Arial" charset="0"/>
              </a:rPr>
              <a:t>: </a:t>
            </a:r>
          </a:p>
        </p:txBody>
      </p:sp>
      <p:sp>
        <p:nvSpPr>
          <p:cNvPr id="65" name="Google Shape;65;p14"/>
          <p:cNvSpPr txBox="1"/>
          <p:nvPr/>
        </p:nvSpPr>
        <p:spPr>
          <a:xfrm>
            <a:off x="303213" y="966788"/>
            <a:ext cx="8229600" cy="3214687"/>
          </a:xfrm>
          <a:prstGeom prst="rect">
            <a:avLst/>
          </a:prstGeom>
          <a:noFill/>
          <a:ln>
            <a:noFill/>
          </a:ln>
        </p:spPr>
        <p:txBody>
          <a:bodyPr spcFirstLastPara="1" lIns="91425" tIns="91425" rIns="91425" bIns="91425"/>
          <a:lstStyle/>
          <a:p>
            <a:pPr eaLnBrk="1" fontAlgn="auto" hangingPunct="1">
              <a:lnSpc>
                <a:spcPct val="150000"/>
              </a:lnSpc>
              <a:spcBef>
                <a:spcPts val="0"/>
              </a:spcBef>
              <a:spcAft>
                <a:spcPts val="0"/>
              </a:spcAft>
              <a:buClr>
                <a:srgbClr val="000000"/>
              </a:buClr>
              <a:buSzPts val="1400"/>
              <a:buFont typeface="Arial" panose="020B0604020202020204"/>
              <a:buNone/>
              <a:defRPr/>
            </a:pPr>
            <a:endParaRPr lang="en-GB" sz="2400" b="1" kern="0" dirty="0">
              <a:solidFill>
                <a:schemeClr val="tx1"/>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r>
              <a:rPr lang="en-GB" sz="2400" b="1" kern="0" dirty="0">
                <a:solidFill>
                  <a:schemeClr val="tx1"/>
                </a:solidFill>
                <a:latin typeface="Calibri" panose="020F0502020204030204"/>
                <a:ea typeface="Calibri" panose="020F0502020204030204"/>
                <a:cs typeface="Calibri" panose="020F0502020204030204"/>
                <a:sym typeface="Calibri" panose="020F0502020204030204"/>
              </a:rPr>
              <a:t>The learners will be able to – </a:t>
            </a:r>
          </a:p>
          <a:p>
            <a:pPr marL="1257300" lvl="2" indent="-342900" eaLnBrk="1" fontAlgn="auto" hangingPunct="1">
              <a:lnSpc>
                <a:spcPct val="150000"/>
              </a:lnSpc>
              <a:spcBef>
                <a:spcPts val="0"/>
              </a:spcBef>
              <a:spcAft>
                <a:spcPts val="0"/>
              </a:spcAft>
              <a:buClr>
                <a:srgbClr val="000000"/>
              </a:buClr>
              <a:buSzPts val="1400"/>
              <a:buFont typeface="Wingdings" panose="05000000000000000000" pitchFamily="2" charset="2"/>
              <a:buChar char="§"/>
              <a:defRPr/>
            </a:pPr>
            <a:r>
              <a:rPr lang="en-GB" sz="2400" kern="0" dirty="0">
                <a:solidFill>
                  <a:schemeClr val="tx1"/>
                </a:solidFill>
                <a:latin typeface="Calibri" panose="020F0502020204030204"/>
                <a:ea typeface="Calibri" panose="020F0502020204030204"/>
                <a:cs typeface="Calibri" panose="020F0502020204030204"/>
                <a:sym typeface="Calibri" panose="020F0502020204030204"/>
              </a:rPr>
              <a:t>assess their knowledge themselves.</a:t>
            </a:r>
          </a:p>
          <a:p>
            <a:pPr eaLnBrk="1" fontAlgn="auto" hangingPunct="1">
              <a:lnSpc>
                <a:spcPct val="150000"/>
              </a:lnSpc>
              <a:spcBef>
                <a:spcPts val="0"/>
              </a:spcBef>
              <a:spcAft>
                <a:spcPts val="0"/>
              </a:spcAft>
              <a:buClr>
                <a:srgbClr val="000000"/>
              </a:buClr>
              <a:buSzPts val="1400"/>
              <a:defRPr/>
            </a:pPr>
            <a:endParaRPr lang="en-GB" sz="2400" kern="0" dirty="0">
              <a:solidFill>
                <a:schemeClr val="tx1"/>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endParaRPr lang="en-GB" sz="2400" b="1" kern="0" dirty="0">
              <a:solidFill>
                <a:schemeClr val="tx1"/>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buFont typeface="Arial" panose="020B0604020202020204"/>
              <a:buNone/>
              <a:defRPr/>
            </a:pPr>
            <a:endParaRPr lang="en-GB" sz="1200" b="1" kern="0" dirty="0">
              <a:solidFill>
                <a:schemeClr val="tx1"/>
              </a:solidFill>
              <a:latin typeface="Calibri" panose="020F0502020204030204"/>
              <a:ea typeface="Calibri" panose="020F0502020204030204"/>
              <a:cs typeface="Calibri" panose="020F0502020204030204"/>
              <a:sym typeface="Calibri" panose="020F0502020204030204"/>
            </a:endParaRPr>
          </a:p>
          <a:p>
            <a:pPr eaLnBrk="1" fontAlgn="auto" hangingPunct="1">
              <a:lnSpc>
                <a:spcPct val="150000"/>
              </a:lnSpc>
              <a:spcBef>
                <a:spcPts val="0"/>
              </a:spcBef>
              <a:spcAft>
                <a:spcPts val="0"/>
              </a:spcAft>
              <a:buClr>
                <a:srgbClr val="000000"/>
              </a:buClr>
              <a:buSzPts val="1400"/>
              <a:defRPr/>
            </a:pPr>
            <a:endParaRPr lang="en-US" sz="2000" kern="0" dirty="0">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4182862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Google Shape;77;p16"/>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009" y="272856"/>
            <a:ext cx="1231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8" name="Google Shape;78;p16"/>
          <p:cNvSpPr txBox="1"/>
          <p:nvPr/>
        </p:nvSpPr>
        <p:spPr>
          <a:xfrm>
            <a:off x="620713" y="742950"/>
            <a:ext cx="7802562" cy="3562350"/>
          </a:xfrm>
          <a:prstGeom prst="rect">
            <a:avLst/>
          </a:prstGeom>
          <a:noFill/>
          <a:ln>
            <a:noFill/>
          </a:ln>
        </p:spPr>
        <p:txBody>
          <a:bodyPr spcFirstLastPara="1" lIns="91425" tIns="91425" rIns="91425" bIns="91425" anchor="ctr"/>
          <a:lstStyle/>
          <a:p>
            <a:pPr marL="457200" algn="ctr" eaLnBrk="1" fontAlgn="auto" hangingPunct="1">
              <a:lnSpc>
                <a:spcPct val="115000"/>
              </a:lnSpc>
              <a:spcBef>
                <a:spcPts val="0"/>
              </a:spcBef>
              <a:spcAft>
                <a:spcPts val="0"/>
              </a:spcAft>
              <a:buClr>
                <a:srgbClr val="000000"/>
              </a:buClr>
              <a:buSzPts val="4000"/>
              <a:buFont typeface="Arial" panose="020B0604020202020204"/>
              <a:buNone/>
              <a:defRPr/>
            </a:pPr>
            <a:r>
              <a:rPr lang="en-GB" sz="4000" b="1" kern="0" dirty="0">
                <a:latin typeface="Arial" panose="020B0604020202020204"/>
                <a:ea typeface="Arial" panose="020B0604020202020204"/>
                <a:cs typeface="Arial" panose="020B0604020202020204"/>
                <a:sym typeface="Arial" panose="020B0604020202020204"/>
              </a:rPr>
              <a:t>THANKING YOU</a:t>
            </a:r>
            <a:endParaRPr sz="4000" b="1" kern="0" dirty="0">
              <a:latin typeface="Arial" panose="020B0604020202020204"/>
              <a:ea typeface="Arial" panose="020B0604020202020204"/>
              <a:cs typeface="Arial" panose="020B0604020202020204"/>
              <a:sym typeface="Arial" panose="020B0604020202020204"/>
            </a:endParaRPr>
          </a:p>
          <a:p>
            <a:pPr marL="457200" algn="ctr" eaLnBrk="1" fontAlgn="auto" hangingPunct="1">
              <a:lnSpc>
                <a:spcPct val="115000"/>
              </a:lnSpc>
              <a:spcBef>
                <a:spcPts val="0"/>
              </a:spcBef>
              <a:spcAft>
                <a:spcPts val="0"/>
              </a:spcAft>
              <a:buClr>
                <a:srgbClr val="000000"/>
              </a:buClr>
              <a:buSzPts val="4000"/>
              <a:buFont typeface="Arial" panose="020B0604020202020204"/>
              <a:buNone/>
              <a:defRPr/>
            </a:pPr>
            <a:r>
              <a:rPr lang="en-GB" sz="4000" b="1" kern="0" dirty="0">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kern="0" dirty="0">
              <a:solidFill>
                <a:srgbClr val="FF0000"/>
              </a:solidFill>
              <a:latin typeface="Arial" panose="020B0604020202020204"/>
              <a:ea typeface="Arial" panose="020B0604020202020204"/>
              <a:cs typeface="Arial" panose="020B0604020202020204"/>
              <a:sym typeface="Arial" panose="020B0604020202020204"/>
            </a:endParaRPr>
          </a:p>
          <a:p>
            <a:pPr eaLnBrk="1" fontAlgn="auto" hangingPunct="1">
              <a:spcBef>
                <a:spcPts val="0"/>
              </a:spcBef>
              <a:spcAft>
                <a:spcPts val="0"/>
              </a:spcAft>
              <a:buClr>
                <a:srgbClr val="000000"/>
              </a:buClr>
              <a:buSzPts val="1400"/>
              <a:buFont typeface="Arial" panose="020B0604020202020204"/>
              <a:buNone/>
              <a:defRPr/>
            </a:pPr>
            <a:endParaRPr kern="0" dirty="0">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9836</TotalTime>
  <Words>798</Words>
  <Application>Microsoft Office PowerPoint</Application>
  <PresentationFormat>On-screen Show (16:9)</PresentationFormat>
  <Paragraphs>171</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Wingdings</vt:lpstr>
      <vt:lpstr>Office Theme</vt:lpstr>
      <vt:lpstr>PowerPoint Presentation</vt:lpstr>
      <vt:lpstr>PowerPoint Presentation</vt:lpstr>
      <vt:lpstr> LET US RECAPITULATE :</vt:lpstr>
      <vt:lpstr>PowerPoint Presentation</vt:lpstr>
      <vt:lpstr>Find out the answers of the following from the  health grid.</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Smruti Shasani</cp:lastModifiedBy>
  <cp:revision>1138</cp:revision>
  <dcterms:created xsi:type="dcterms:W3CDTF">2021-04-07T05:01:00Z</dcterms:created>
  <dcterms:modified xsi:type="dcterms:W3CDTF">2022-05-31T08:14:58Z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1033-11.2.0.9926</vt:lpwstr>
  </property>
</Properties>
</file>