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7" r:id="rId3"/>
    <p:sldId id="356" r:id="rId4"/>
    <p:sldId id="365" r:id="rId5"/>
    <p:sldId id="366" r:id="rId6"/>
    <p:sldId id="337" r:id="rId7"/>
    <p:sldId id="367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5/31/2022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 :  6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8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  :  MAN:THE LIVING MACHINE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SUB-TOPIC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:  SHORT Q AND A – TICK THE CORRECT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		        ANSWER, CIRCLE THE ODD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541175" y="898525"/>
            <a:ext cx="7310729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-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short Q and A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92" y="151421"/>
            <a:ext cx="1147924" cy="571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9" y="127000"/>
            <a:ext cx="7251214" cy="470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31788" y="127000"/>
            <a:ext cx="7251215" cy="404845"/>
          </a:xfrm>
        </p:spPr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LET’S RECAPIT</a:t>
            </a:r>
            <a:r>
              <a:rPr lang="en-US" sz="2800" b="1" kern="0" dirty="0">
                <a:solidFill>
                  <a:srgbClr val="FF0000"/>
                </a:solidFill>
                <a:cs typeface="Arial" panose="020B0604020202020204"/>
                <a:sym typeface="Arial" panose="020B0604020202020204"/>
              </a:rPr>
              <a:t>U</a:t>
            </a:r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LATE: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Plaque 1"/>
          <p:cNvSpPr/>
          <p:nvPr/>
        </p:nvSpPr>
        <p:spPr>
          <a:xfrm>
            <a:off x="5422640" y="1539546"/>
            <a:ext cx="3226837" cy="2940696"/>
          </a:xfrm>
          <a:prstGeom prst="plaqu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10" name="Cube 9"/>
          <p:cNvSpPr/>
          <p:nvPr/>
        </p:nvSpPr>
        <p:spPr>
          <a:xfrm>
            <a:off x="874274" y="1328834"/>
            <a:ext cx="1394375" cy="849086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RESPIRATORY SYSTEM</a:t>
            </a:r>
          </a:p>
        </p:txBody>
      </p:sp>
      <p:sp>
        <p:nvSpPr>
          <p:cNvPr id="23" name="Cube 22"/>
          <p:cNvSpPr/>
          <p:nvPr/>
        </p:nvSpPr>
        <p:spPr>
          <a:xfrm>
            <a:off x="3237744" y="1226971"/>
            <a:ext cx="1405764" cy="870859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DIGESTIVE SYSTEM</a:t>
            </a:r>
          </a:p>
        </p:txBody>
      </p:sp>
      <p:sp>
        <p:nvSpPr>
          <p:cNvPr id="24" name="Cube 23"/>
          <p:cNvSpPr/>
          <p:nvPr/>
        </p:nvSpPr>
        <p:spPr>
          <a:xfrm>
            <a:off x="1902764" y="2376977"/>
            <a:ext cx="1484248" cy="856861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CIRCULATORY SYSTEM</a:t>
            </a:r>
          </a:p>
        </p:txBody>
      </p:sp>
      <p:sp>
        <p:nvSpPr>
          <p:cNvPr id="25" name="Cube 24"/>
          <p:cNvSpPr/>
          <p:nvPr/>
        </p:nvSpPr>
        <p:spPr>
          <a:xfrm>
            <a:off x="353006" y="3509860"/>
            <a:ext cx="1437043" cy="825762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SENSE ORGANS</a:t>
            </a:r>
          </a:p>
        </p:txBody>
      </p:sp>
      <p:sp>
        <p:nvSpPr>
          <p:cNvPr id="26" name="Cube 25"/>
          <p:cNvSpPr/>
          <p:nvPr/>
        </p:nvSpPr>
        <p:spPr>
          <a:xfrm>
            <a:off x="3167742" y="3366794"/>
            <a:ext cx="1474237" cy="933061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SKELETAL SYSTEM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778757" y="1163991"/>
            <a:ext cx="2463282" cy="36389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Health Garden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3006" y="529912"/>
            <a:ext cx="7175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Some organs lost their way, assembled in the Health Garden. Show them their right house</a:t>
            </a:r>
            <a:r>
              <a:rPr lang="en-US" dirty="0"/>
              <a:t>.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503506" y="3422773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Oxygen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203234" y="3422772"/>
            <a:ext cx="1446243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Blood Vessels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22640" y="2552693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Saliva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203234" y="2537930"/>
            <a:ext cx="1290056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Spinal cord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341029" y="2009192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Tongue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92549" y="3922741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Eyes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62915" y="4334065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Tongue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49731" y="4599991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Eyes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387011" y="2097830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Saliva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77592" y="2191916"/>
            <a:ext cx="1035698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Oxygen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167742" y="4299855"/>
            <a:ext cx="1290056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Spinal cord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821561" y="3245491"/>
            <a:ext cx="1446243" cy="2643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Blood Vessels</a:t>
            </a:r>
          </a:p>
        </p:txBody>
      </p:sp>
    </p:spTree>
    <p:extLst>
      <p:ext uri="{BB962C8B-B14F-4D97-AF65-F5344CB8AC3E}">
        <p14:creationId xmlns:p14="http://schemas.microsoft.com/office/powerpoint/2010/main" val="333323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A. Tick (     ) the correct answer.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6531" y="849086"/>
            <a:ext cx="7501812" cy="4058816"/>
          </a:xfrm>
        </p:spPr>
        <p:txBody>
          <a:bodyPr/>
          <a:lstStyle/>
          <a:p>
            <a:pPr marL="0" indent="0" algn="just">
              <a:buNone/>
            </a:pPr>
            <a:endParaRPr lang="en-US" sz="100" dirty="0"/>
          </a:p>
          <a:p>
            <a:pPr marL="0" indent="0">
              <a:buNone/>
            </a:pPr>
            <a:r>
              <a:rPr lang="en-US" sz="1800" dirty="0"/>
              <a:t>1</a:t>
            </a:r>
            <a:r>
              <a:rPr lang="en-US" sz="2000" dirty="0"/>
              <a:t>. This organ pumps blood to the different parts of the body.</a:t>
            </a:r>
          </a:p>
          <a:p>
            <a:pPr>
              <a:buAutoNum type="alphaLcPeriod"/>
            </a:pPr>
            <a:r>
              <a:rPr lang="en-US" sz="2000" dirty="0"/>
              <a:t>brain			b. heart			c. liver.</a:t>
            </a:r>
          </a:p>
          <a:p>
            <a:pPr marL="0" indent="0">
              <a:buNone/>
            </a:pPr>
            <a:endParaRPr lang="en-US" sz="500" dirty="0"/>
          </a:p>
          <a:p>
            <a:pPr marL="0" indent="0">
              <a:buNone/>
            </a:pPr>
            <a:r>
              <a:rPr lang="en-US" sz="2000" dirty="0"/>
              <a:t>2. These give shape and support to our body.</a:t>
            </a:r>
          </a:p>
          <a:p>
            <a:pPr>
              <a:buAutoNum type="alphaLcPeriod"/>
            </a:pPr>
            <a:r>
              <a:rPr lang="en-US" sz="2000" dirty="0"/>
              <a:t>bones		b. cells		                 c. muscles </a:t>
            </a:r>
          </a:p>
          <a:p>
            <a:pPr marL="0" indent="0">
              <a:buNone/>
            </a:pPr>
            <a:endParaRPr lang="en-US" sz="400" dirty="0"/>
          </a:p>
          <a:p>
            <a:pPr marL="0" indent="0">
              <a:buNone/>
            </a:pPr>
            <a:r>
              <a:rPr lang="en-US" sz="2000" dirty="0"/>
              <a:t>3. Kidneys remove</a:t>
            </a:r>
          </a:p>
          <a:p>
            <a:pPr>
              <a:buAutoNum type="alphaLcPeriod"/>
            </a:pPr>
            <a:r>
              <a:rPr lang="en-US" sz="2000" dirty="0"/>
              <a:t>carbon dioxide	b. sweat		                  c. urine. 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dirty="0"/>
              <a:t>4. The nervous system consists of brain, spinal cord and </a:t>
            </a:r>
          </a:p>
          <a:p>
            <a:pPr marL="0" indent="0">
              <a:buNone/>
            </a:pPr>
            <a:r>
              <a:rPr lang="en-US" sz="2000" dirty="0"/>
              <a:t>a. heart			b. nerves	                   c.206 bones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053" y="488042"/>
            <a:ext cx="429853" cy="2745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259" y="1211213"/>
            <a:ext cx="298580" cy="1906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84" y="2039503"/>
            <a:ext cx="298580" cy="19069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797504"/>
            <a:ext cx="298580" cy="19069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218" y="3677784"/>
            <a:ext cx="298580" cy="19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6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06375"/>
            <a:ext cx="6941976" cy="577396"/>
          </a:xfrm>
        </p:spPr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B . Circle the odd one out.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85191" y="956097"/>
            <a:ext cx="8329711" cy="3951804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1.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ears		  nose		heart		skin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small intestine	  kidneys		stomach		saliva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 blood		   nerves		heart		circulation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kidneys	   urine		brain		sweat</a:t>
            </a:r>
          </a:p>
        </p:txBody>
      </p:sp>
      <p:sp>
        <p:nvSpPr>
          <p:cNvPr id="3" name="Oval 2"/>
          <p:cNvSpPr/>
          <p:nvPr/>
        </p:nvSpPr>
        <p:spPr>
          <a:xfrm>
            <a:off x="3903403" y="1352912"/>
            <a:ext cx="1331621" cy="373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358651" y="2068285"/>
            <a:ext cx="1242966" cy="373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69996" y="2774293"/>
            <a:ext cx="1331621" cy="4540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903403" y="3548740"/>
            <a:ext cx="1331621" cy="373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SUMMARY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401215" y="966788"/>
            <a:ext cx="8131597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heart pumps blood to the different parts of the body</a:t>
            </a: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skeletal system give shape and support to our body.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kidneys, the skin and the lungs helps to remove wastes from our body.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nervous system consists of the brain, the spinal cord and the nerves.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endParaRPr lang="en-GB" sz="20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LEARNING OUTCOME: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401215" y="966788"/>
            <a:ext cx="8131597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</a:t>
            </a: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</a:t>
            </a:r>
            <a:r>
              <a:rPr lang="en-GB" sz="2400" b="1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earners </a:t>
            </a: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will be able to -</a:t>
            </a:r>
          </a:p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short Q and A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12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4385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9218</TotalTime>
  <Words>365</Words>
  <Application>Microsoft Office PowerPoint</Application>
  <PresentationFormat>On-screen Show (16:9)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LET’S RECAPITULATE:</vt:lpstr>
      <vt:lpstr>A. Tick (     ) the correct answer.</vt:lpstr>
      <vt:lpstr>B . Circle the odd one out.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1103</cp:revision>
  <dcterms:created xsi:type="dcterms:W3CDTF">2021-04-07T05:01:00Z</dcterms:created>
  <dcterms:modified xsi:type="dcterms:W3CDTF">2022-05-31T08:12:06Z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