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0"/>
  </p:notesMasterIdLst>
  <p:sldIdLst>
    <p:sldId id="256" r:id="rId2"/>
    <p:sldId id="347" r:id="rId3"/>
    <p:sldId id="356" r:id="rId4"/>
    <p:sldId id="365" r:id="rId5"/>
    <p:sldId id="366" r:id="rId6"/>
    <p:sldId id="369" r:id="rId7"/>
    <p:sldId id="337" r:id="rId8"/>
    <p:sldId id="259" r:id="rId9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8932" autoAdjust="0"/>
  </p:normalViewPr>
  <p:slideViewPr>
    <p:cSldViewPr snapToGrid="0">
      <p:cViewPr varScale="1">
        <p:scale>
          <a:sx n="108" d="100"/>
          <a:sy n="108" d="100"/>
        </p:scale>
        <p:origin x="562" y="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5/31/2022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5/31/2022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4" y="1333500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 :  5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:  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8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  :  MAN:THE LIVING MACHINE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SUB-TOPIC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     :  THE EXCRETORY SYSTEM, THE REPRODUCTIVE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GB" sz="1400" b="1" dirty="0">
                <a:solidFill>
                  <a:srgbClr val="000000"/>
                </a:solidFill>
                <a:latin typeface="Arial" charset="0"/>
              </a:rPr>
              <a:t>	                           SYSTEM, NEW WORDS AND WORD MEANINGS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 enable the learners to know –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about</a:t>
            </a: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excretory system, the reproductive system and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new words and word meanings.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63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10547" y="205979"/>
            <a:ext cx="8276253" cy="556695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LET’S RECAPITULATE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31788" y="806438"/>
            <a:ext cx="8103085" cy="479822"/>
          </a:xfrm>
        </p:spPr>
        <p:txBody>
          <a:bodyPr/>
          <a:lstStyle/>
          <a:p>
            <a:r>
              <a:rPr lang="en-US" sz="1800" dirty="0"/>
              <a:t>Please assist </a:t>
            </a:r>
            <a:r>
              <a:rPr lang="en-US" sz="1800" dirty="0" err="1"/>
              <a:t>Chintu</a:t>
            </a:r>
            <a:r>
              <a:rPr lang="en-US" sz="1800" dirty="0"/>
              <a:t>           to organise the following activities under correct heads.            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51279"/>
              </p:ext>
            </p:extLst>
          </p:nvPr>
        </p:nvGraphicFramePr>
        <p:xfrm>
          <a:off x="1455577" y="2337967"/>
          <a:ext cx="6503436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7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7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79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Nervous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Skeletal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Muscular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45" y="849086"/>
            <a:ext cx="494522" cy="49452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1055702" y="1464907"/>
            <a:ext cx="7240555" cy="6438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1.Hearing 2. give shape to body 3. helps the body to move 4. walking 5. learning 6.seeing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7765" y="2724538"/>
            <a:ext cx="82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hearing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66427" y="3125753"/>
            <a:ext cx="924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walking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2668" y="3433530"/>
            <a:ext cx="1066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learnin</a:t>
            </a:r>
            <a:r>
              <a:rPr lang="en-US" dirty="0"/>
              <a:t>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65650" y="3834879"/>
            <a:ext cx="744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seeing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98903" y="2724538"/>
            <a:ext cx="1754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Give shape to body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50294" y="2724538"/>
            <a:ext cx="2108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Helps the body to move</a:t>
            </a:r>
          </a:p>
        </p:txBody>
      </p:sp>
    </p:spTree>
    <p:extLst>
      <p:ext uri="{BB962C8B-B14F-4D97-AF65-F5344CB8AC3E}">
        <p14:creationId xmlns:p14="http://schemas.microsoft.com/office/powerpoint/2010/main" val="333323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THE EXCRETORY SYSTEM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The main function of excretory system is to remove the waste from the body through its organs.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The kidneys remove urine.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The skin removes sweat.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en-US" sz="18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800" dirty="0"/>
              <a:t>The lungs throw out carbon dioxide.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21" y="1455575"/>
            <a:ext cx="1309240" cy="1333486"/>
          </a:xfr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20" y="3107094"/>
            <a:ext cx="1334116" cy="1279696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063111" y="1898979"/>
            <a:ext cx="987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Sweating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9885" y="3711596"/>
            <a:ext cx="949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Breathing </a:t>
            </a:r>
          </a:p>
        </p:txBody>
      </p:sp>
    </p:spTree>
    <p:extLst>
      <p:ext uri="{BB962C8B-B14F-4D97-AF65-F5344CB8AC3E}">
        <p14:creationId xmlns:p14="http://schemas.microsoft.com/office/powerpoint/2010/main" val="128106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229636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THE REPRODUCTIVE SYSTEM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47868" y="1278294"/>
            <a:ext cx="4702629" cy="32097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/>
              <a:t>The organs of this system help to produce</a:t>
            </a:r>
          </a:p>
          <a:p>
            <a:pPr marL="0" indent="0" algn="just">
              <a:buNone/>
            </a:pPr>
            <a:r>
              <a:rPr lang="en-US" sz="2000" dirty="0"/>
              <a:t>babies.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Because of this system life on earth goes on.</a:t>
            </a:r>
          </a:p>
          <a:p>
            <a:pPr marL="0" indent="0" algn="just">
              <a:buNone/>
            </a:pPr>
            <a:r>
              <a:rPr lang="en-US" sz="2000" dirty="0"/>
              <a:t>    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  </a:t>
            </a:r>
          </a:p>
          <a:p>
            <a:pPr marL="0" indent="0" algn="just">
              <a:buNone/>
            </a:pP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29" y="951721"/>
            <a:ext cx="2856722" cy="14928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26" name="Picture 2" descr="gif cat gifs cute mine kitten abyssinian - LOV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29" y="2887141"/>
            <a:ext cx="2856722" cy="14515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54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642711"/>
          </a:xfrm>
        </p:spPr>
        <p:txBody>
          <a:bodyPr/>
          <a:lstStyle/>
          <a:p>
            <a:pPr algn="l"/>
            <a:r>
              <a:rPr lang="en-US" sz="2800" b="1" kern="0" dirty="0">
                <a:solidFill>
                  <a:srgbClr val="FF0000"/>
                </a:solidFill>
                <a:latin typeface="+mn-lt"/>
                <a:cs typeface="Arial" panose="020B0604020202020204"/>
                <a:sym typeface="Arial" panose="020B0604020202020204"/>
              </a:rPr>
              <a:t>THE NEW WORDS AND MEANING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284889"/>
              </p:ext>
            </p:extLst>
          </p:nvPr>
        </p:nvGraphicFramePr>
        <p:xfrm>
          <a:off x="74645" y="849086"/>
          <a:ext cx="8945529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0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76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S.NO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NEW</a:t>
                      </a:r>
                      <a:r>
                        <a:rPr lang="en-US" baseline="0" dirty="0"/>
                        <a:t> WORD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WORD 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Feeling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Grinder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 machine</a:t>
                      </a:r>
                      <a:r>
                        <a:rPr lang="en-US" baseline="0" dirty="0"/>
                        <a:t> for grinding  spices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Purifies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Removing</a:t>
                      </a:r>
                      <a:r>
                        <a:rPr lang="en-US" baseline="0" dirty="0"/>
                        <a:t> dirt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Saliva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Liquid that is produced in mouth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Digestion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Process of changing</a:t>
                      </a:r>
                      <a:r>
                        <a:rPr lang="en-US" baseline="0" dirty="0"/>
                        <a:t> of food into a simple form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Nutrients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Substance</a:t>
                      </a:r>
                      <a:r>
                        <a:rPr lang="en-US" baseline="0" dirty="0"/>
                        <a:t> that is needed to keep a living thing alive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Blood vessel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Tubes</a:t>
                      </a:r>
                      <a:r>
                        <a:rPr lang="en-US" baseline="0" dirty="0"/>
                        <a:t> in the body through which blood flows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 thin thread which carry messages</a:t>
                      </a:r>
                      <a:r>
                        <a:rPr lang="en-US" baseline="0" dirty="0"/>
                        <a:t> to and from brain.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25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OUTCOME: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7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</a:t>
            </a:r>
            <a:r>
              <a:rPr lang="en-GB" sz="2400" b="1" ker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</a:t>
            </a: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able to know -</a:t>
            </a:r>
            <a:endParaRPr lang="en-GB" sz="12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about the excretory system and the reproductive system. </a:t>
            </a: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9098</TotalTime>
  <Words>315</Words>
  <Application>Microsoft Office PowerPoint</Application>
  <PresentationFormat>On-screen Show (16:9)</PresentationFormat>
  <Paragraphs>99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LET’S RECAPITULATE</vt:lpstr>
      <vt:lpstr>THE EXCRETORY SYSTEM</vt:lpstr>
      <vt:lpstr>THE REPRODUCTIVE SYSTEM</vt:lpstr>
      <vt:lpstr>THE NEW WORDS AND MEANING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1088</cp:revision>
  <dcterms:created xsi:type="dcterms:W3CDTF">2021-04-07T05:01:00Z</dcterms:created>
  <dcterms:modified xsi:type="dcterms:W3CDTF">2022-05-31T08:10:55Z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