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14"/>
  </p:notesMasterIdLst>
  <p:sldIdLst>
    <p:sldId id="256" r:id="rId2"/>
    <p:sldId id="347" r:id="rId3"/>
    <p:sldId id="356" r:id="rId4"/>
    <p:sldId id="365" r:id="rId5"/>
    <p:sldId id="366" r:id="rId6"/>
    <p:sldId id="369" r:id="rId7"/>
    <p:sldId id="367" r:id="rId8"/>
    <p:sldId id="370" r:id="rId9"/>
    <p:sldId id="372" r:id="rId10"/>
    <p:sldId id="371" r:id="rId11"/>
    <p:sldId id="368" r:id="rId12"/>
    <p:sldId id="259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8932" autoAdjust="0"/>
  </p:normalViewPr>
  <p:slideViewPr>
    <p:cSldViewPr snapToGrid="0">
      <p:cViewPr varScale="1">
        <p:scale>
          <a:sx n="108" d="100"/>
          <a:sy n="108" d="100"/>
        </p:scale>
        <p:origin x="562" y="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5/31/2022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6" y="214248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5873750" y="98425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2054224" y="1333500"/>
            <a:ext cx="664190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SESSION             	    :  4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CLASS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	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:  III</a:t>
            </a:r>
            <a:endParaRPr lang="en-GB" altLang="en-US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SUBJECT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	                 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NUMBER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8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NAME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   :  MAN:THE LIVING MACHINE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SUB-TOPIC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     : THE NERVOUS SYSTEM,THE SKELETAL SYSTEM,                   		       THE MUSCULAR SYSTEM.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LEARNING OUTCOME: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</a:t>
            </a:r>
            <a:r>
              <a:rPr lang="en-GB" sz="2400" b="1" ker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learners will be </a:t>
            </a: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able to know –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about the </a:t>
            </a: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nervous systems, skeletal system and muscular system.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US" sz="24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294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HOME ASSIGNMENTS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457199" y="966788"/>
            <a:ext cx="8075613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Do oral questions of book page -71.</a:t>
            </a: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86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9" y="272856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8688388" cy="779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802434"/>
            <a:ext cx="8191500" cy="352509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learners to know -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about</a:t>
            </a: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nervous system, the skeletal system and the muscular system.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3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63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6695"/>
          </a:xfrm>
        </p:spPr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LET’S RECAPITULATE: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0099" y="542887"/>
            <a:ext cx="8210939" cy="479822"/>
          </a:xfrm>
        </p:spPr>
        <p:txBody>
          <a:bodyPr/>
          <a:lstStyle/>
          <a:p>
            <a:r>
              <a:rPr lang="en-US" sz="1800" dirty="0"/>
              <a:t>David and Twinkle are differ in the following statements. Tell them who is right.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199" y="1464907"/>
            <a:ext cx="4218781" cy="3573624"/>
          </a:xfrm>
        </p:spPr>
        <p:txBody>
          <a:bodyPr/>
          <a:lstStyle/>
          <a:p>
            <a:pPr marL="0" indent="0" algn="just">
              <a:buNone/>
            </a:pPr>
            <a:endParaRPr lang="en-US" sz="200" b="1" dirty="0"/>
          </a:p>
          <a:p>
            <a:pPr marL="457200" indent="-457200" algn="just">
              <a:buAutoNum type="arabicPeriod"/>
            </a:pPr>
            <a:r>
              <a:rPr lang="en-US" sz="1600" dirty="0"/>
              <a:t>When we smell food, our mouth starts watering</a:t>
            </a:r>
            <a:r>
              <a:rPr lang="en-US" sz="1600" b="1" dirty="0"/>
              <a:t>.</a:t>
            </a:r>
          </a:p>
          <a:p>
            <a:pPr marL="457200" indent="-457200" algn="just">
              <a:buAutoNum type="arabicPeriod"/>
            </a:pPr>
            <a:r>
              <a:rPr lang="en-US" sz="1600" dirty="0"/>
              <a:t>The food that we chew, mixes with saliva and becomes hard.</a:t>
            </a:r>
          </a:p>
          <a:p>
            <a:pPr marL="457200" indent="-457200" algn="just">
              <a:buAutoNum type="arabicPeriod"/>
            </a:pPr>
            <a:r>
              <a:rPr lang="en-US" sz="1600" dirty="0"/>
              <a:t>From the stomach the food first goes into the large intestine.</a:t>
            </a:r>
          </a:p>
          <a:p>
            <a:pPr marL="457200" indent="-457200" algn="just">
              <a:buAutoNum type="arabicPeriod"/>
            </a:pPr>
            <a:r>
              <a:rPr lang="en-US" sz="1600" dirty="0"/>
              <a:t>Digested food is taken in by the blood are carried to the other parts of the body .</a:t>
            </a:r>
          </a:p>
          <a:p>
            <a:pPr marL="457200" indent="-457200" algn="just">
              <a:buAutoNum type="arabicPeriod"/>
            </a:pPr>
            <a:r>
              <a:rPr lang="en-US" sz="1600" dirty="0"/>
              <a:t>The heart pumps the blood to different parts of the body through small and big blood vessels.</a:t>
            </a:r>
          </a:p>
          <a:p>
            <a:pPr marL="457200" indent="-457200" algn="just">
              <a:buAutoNum type="arabicPeriod"/>
            </a:pPr>
            <a:endParaRPr lang="en-US" sz="2000" dirty="0"/>
          </a:p>
          <a:p>
            <a:pPr marL="457200" indent="-457200" algn="just">
              <a:buAutoNum type="arabicPeriod"/>
            </a:pPr>
            <a:endParaRPr lang="en-US" sz="2000" dirty="0"/>
          </a:p>
          <a:p>
            <a:pPr marL="457200" indent="-457200" algn="just">
              <a:buAutoNum type="arabicPeriod"/>
            </a:pPr>
            <a:endParaRPr lang="en-US" sz="2000" dirty="0"/>
          </a:p>
          <a:p>
            <a:pPr marL="457200" indent="-457200" algn="just">
              <a:buAutoNum type="arabicPeriod"/>
            </a:pP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75981" y="1524448"/>
            <a:ext cx="4041775" cy="3323399"/>
          </a:xfrm>
        </p:spPr>
        <p:txBody>
          <a:bodyPr/>
          <a:lstStyle/>
          <a:p>
            <a:pPr marL="0" indent="0">
              <a:buNone/>
            </a:pPr>
            <a:endParaRPr lang="en-US" sz="1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When we smell food our eyes start watering.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food that we chew, mixes with saliva and becomes soft.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From the stomach the food first goes into the small intestine.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undigested food goes to the large intestine and it is thrown out.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brain pumps the blood into the different parts of the blood.</a:t>
            </a:r>
          </a:p>
          <a:p>
            <a:pPr marL="0" indent="0">
              <a:buNone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77" y="1022709"/>
            <a:ext cx="551869" cy="551869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55" y="1022709"/>
            <a:ext cx="510132" cy="5518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Picture 2" descr="C:\Users\USER\Desktop\ti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84" y="1851179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ti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6" y="3461630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ti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69" y="4239815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ti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30" y="2439007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ti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72" y="2942860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ti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12" y="3461630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THE NERVOUS SYSTEM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900114"/>
            <a:ext cx="4702629" cy="3951804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/>
              <a:t>The nervous system consists of the brain, the spinal cord and the nerves.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/>
              <a:t>The nervous system controls all our actions like seeing, hearing, walking and learning.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6" y="965427"/>
            <a:ext cx="1853671" cy="3429292"/>
          </a:xfrm>
          <a:ln w="254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106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THE SKELETAL SYSTEM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5191" y="956097"/>
            <a:ext cx="4702629" cy="395180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Our body is made up of 206 bones.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These bones together make up the skeletal system.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The bones give shape and support to the body.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We can stand, walk and move because of our bones.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96" y="984089"/>
            <a:ext cx="3140042" cy="3140042"/>
          </a:xfrm>
          <a:ln w="254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154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THE MUSCULAR SYSTEM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5191" y="956097"/>
            <a:ext cx="4702629" cy="3951804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Our muscles along with the bones help the body and its parts to move.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69" y="1068063"/>
            <a:ext cx="3465156" cy="3009415"/>
          </a:xfrm>
        </p:spPr>
      </p:pic>
    </p:spTree>
    <p:extLst>
      <p:ext uri="{BB962C8B-B14F-4D97-AF65-F5344CB8AC3E}">
        <p14:creationId xmlns:p14="http://schemas.microsoft.com/office/powerpoint/2010/main" val="14382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nervous system consists of the brain, the spinal cord and the nerves.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body is made up of 206 bones.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bones give shape and support to the body.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Muscular system helps in moving body parts.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US" sz="24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936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Tick the correct answer: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78249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 Which body system provides protection for the body system and its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organs?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a. muscular     b. circulatory     c. skeletal      d. digestive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2. Which system works with he skeletal system to move the body?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a. muscular     b. circulatory     c. nervous       d. respiratory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 Which system has the brain as the main organ?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a. skeletal        b. muscular        c. nervous       d. respiratory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 Which of these organs controls all the systems in the body?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a. heart            b. kidney            c. brain             d. lung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 The _________ system carries digested food and oxygen to all parts of the                                 body.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a. excretory    b. respiratory     c. circulatory   d. none of the above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 startAt="5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4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26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28" y="1459293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50" y="2255505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92" y="2858035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81" y="3487146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99" y="4214933"/>
            <a:ext cx="381785" cy="2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Circle the odd one in each set.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31788" y="1144069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Head            stomach         brain          think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Lung              head               breathe     chest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Stomach       food              pump          eat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Swallow        heart             blood          pump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endParaRPr lang="en-US" sz="24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19469" y="1203647"/>
            <a:ext cx="1623527" cy="4385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stomach</a:t>
            </a:r>
          </a:p>
        </p:txBody>
      </p:sp>
      <p:sp>
        <p:nvSpPr>
          <p:cNvPr id="6" name="Oval 5"/>
          <p:cNvSpPr/>
          <p:nvPr/>
        </p:nvSpPr>
        <p:spPr>
          <a:xfrm>
            <a:off x="2957804" y="2146039"/>
            <a:ext cx="1371600" cy="4385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pump</a:t>
            </a:r>
          </a:p>
        </p:txBody>
      </p:sp>
      <p:sp>
        <p:nvSpPr>
          <p:cNvPr id="7" name="Oval 6"/>
          <p:cNvSpPr/>
          <p:nvPr/>
        </p:nvSpPr>
        <p:spPr>
          <a:xfrm>
            <a:off x="1744825" y="1707500"/>
            <a:ext cx="1371600" cy="4385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head</a:t>
            </a:r>
          </a:p>
        </p:txBody>
      </p:sp>
      <p:sp>
        <p:nvSpPr>
          <p:cNvPr id="8" name="Oval 7"/>
          <p:cNvSpPr/>
          <p:nvPr/>
        </p:nvSpPr>
        <p:spPr>
          <a:xfrm>
            <a:off x="531845" y="2593910"/>
            <a:ext cx="1548882" cy="4012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Swallow</a:t>
            </a:r>
          </a:p>
        </p:txBody>
      </p:sp>
    </p:spTree>
    <p:extLst>
      <p:ext uri="{BB962C8B-B14F-4D97-AF65-F5344CB8AC3E}">
        <p14:creationId xmlns:p14="http://schemas.microsoft.com/office/powerpoint/2010/main" val="13909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9060</TotalTime>
  <Words>588</Words>
  <Application>Microsoft Office PowerPoint</Application>
  <PresentationFormat>On-screen Show (16:9)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LET’S RECAPITULATE:</vt:lpstr>
      <vt:lpstr>THE NERVOUS SYSTEM</vt:lpstr>
      <vt:lpstr>THE SKELETAL SYSTEM</vt:lpstr>
      <vt:lpstr>THE MUSCULAR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1082</cp:revision>
  <dcterms:created xsi:type="dcterms:W3CDTF">2021-04-07T05:01:00Z</dcterms:created>
  <dcterms:modified xsi:type="dcterms:W3CDTF">2022-05-31T08:09:38Z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