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67" r:id="rId1"/>
  </p:sldMasterIdLst>
  <p:notesMasterIdLst>
    <p:notesMasterId r:id="rId14"/>
  </p:notesMasterIdLst>
  <p:sldIdLst>
    <p:sldId id="256" r:id="rId2"/>
    <p:sldId id="347" r:id="rId3"/>
    <p:sldId id="356" r:id="rId4"/>
    <p:sldId id="365" r:id="rId5"/>
    <p:sldId id="366" r:id="rId6"/>
    <p:sldId id="369" r:id="rId7"/>
    <p:sldId id="371" r:id="rId8"/>
    <p:sldId id="370" r:id="rId9"/>
    <p:sldId id="372" r:id="rId10"/>
    <p:sldId id="367" r:id="rId11"/>
    <p:sldId id="368" r:id="rId12"/>
    <p:sldId id="259" r:id="rId1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8932" autoAdjust="0"/>
  </p:normalViewPr>
  <p:slideViewPr>
    <p:cSldViewPr snapToGrid="0">
      <p:cViewPr varScale="1">
        <p:scale>
          <a:sx n="108" d="100"/>
          <a:sy n="108" d="100"/>
        </p:scale>
        <p:origin x="562" y="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23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51;p1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Google Shape;52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74;p4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0723" name="Google Shape;75;p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4579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6627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60;p2:notes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8675" name="Google Shape;6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altLang="en-US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2523-4984-4181-A731-F499DE54D51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A76C-4AF3-4EEF-BB15-269D1D5A7C2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66769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67-5B06-4A5A-8B66-79934B5C95F0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B478-A471-4D6F-96C9-FD914E2533B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328736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07C6-FBB5-42CC-B485-F1ADB14EF2C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86CE-EADB-463B-BB1F-064446FD739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93175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6;p3"/>
          <p:cNvSpPr txBox="1">
            <a:spLocks noGrp="1"/>
          </p:cNvSpPr>
          <p:nvPr>
            <p:ph type="sldNum" idx="10"/>
          </p:nvPr>
        </p:nvSpPr>
        <p:spPr>
          <a:xfrm>
            <a:off x="8472488" y="4662488"/>
            <a:ext cx="549275" cy="393700"/>
          </a:xfrm>
        </p:spPr>
        <p:txBody>
          <a:bodyPr lIns="91425" tIns="91425" rIns="91425" bIns="91425"/>
          <a:lstStyle>
            <a:lvl1pPr>
              <a:buSzPts val="1000"/>
              <a:defRPr sz="1000"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0EF08A74-54A1-490F-99A2-E9FF019826E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1974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94F8-92CA-461F-8BFB-EEC528C37DCF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A67E-6044-40BC-9E3E-9BE8F1F9999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23560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6553B-72F6-4710-9153-1409D3D8CEA2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15BE-C6DF-499C-855A-3527FDF47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329228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56BE-D0ED-45A0-96D0-44335BCB1F7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D15C6-C8C8-4C44-AB74-EE462521F00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94687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EE87-C656-42D6-86DB-4A5664FE167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2140-A7F2-4305-B682-4644FB4C81A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864161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1593-33CC-40F0-835C-2E149D5A5DED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FCDA-263C-4D3A-8EAC-145726B6265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3160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6DF53-482E-4AED-AE59-91F87E5C9177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E63F-CAC3-4987-A585-A4D9738AA9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4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A5E2-118A-40B6-8013-4A7D4AB208EC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E952-66C8-4BDB-89B5-7E8121775C9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57060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4E69-F11D-43DA-B248-D25F8BE63B14}" type="datetimeFigureOut">
              <a:rPr lang="en-US" altLang="en-US"/>
              <a:pPr>
                <a:defRPr/>
              </a:pPr>
              <a:t>5/31/2022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24AE-E4A4-46AD-8326-689DB84AA589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71784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0C8813-6A3B-4E43-9ABC-31C60D498A42}" type="datetimeFigureOut">
              <a:rPr lang="en-US" altLang="en-US"/>
              <a:pPr>
                <a:defRPr/>
              </a:pPr>
              <a:t>5/31/2022</a:t>
            </a:fld>
            <a:endParaRPr lang="en-US" altLang="en-US" dirty="0">
              <a:solidFill>
                <a:srgbClr val="1D4577"/>
              </a:solidFill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1D4577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A1D2D4-DF0D-4E5D-9E0A-082BAE7D41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54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0"/>
            <a:ext cx="91440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oogle Shape;55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76" y="214248"/>
            <a:ext cx="15795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Google Shape;57;p13"/>
          <p:cNvSpPr txBox="1">
            <a:spLocks noChangeArrowheads="1"/>
          </p:cNvSpPr>
          <p:nvPr/>
        </p:nvSpPr>
        <p:spPr bwMode="auto">
          <a:xfrm>
            <a:off x="5873750" y="98425"/>
            <a:ext cx="3176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US" alt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Google Shape;57;p13"/>
          <p:cNvSpPr txBox="1">
            <a:spLocks noChangeArrowheads="1"/>
          </p:cNvSpPr>
          <p:nvPr/>
        </p:nvSpPr>
        <p:spPr bwMode="auto">
          <a:xfrm>
            <a:off x="2054224" y="1333500"/>
            <a:ext cx="664190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SESSION             	    :  3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             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IN" sz="1400" b="1" dirty="0">
                <a:solidFill>
                  <a:srgbClr val="000000"/>
                </a:solidFill>
                <a:latin typeface="Arial" charset="0"/>
              </a:rPr>
              <a:t>	    </a:t>
            </a:r>
            <a:r>
              <a:rPr lang="en-IN" altLang="en-US" sz="1400" b="1" dirty="0">
                <a:solidFill>
                  <a:srgbClr val="000000"/>
                </a:solidFill>
                <a:latin typeface="Arial" charset="0"/>
              </a:rPr>
              <a:t>:  III</a:t>
            </a:r>
            <a:endParaRPr lang="en-GB" altLang="en-US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SUBJECT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	                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SCIENCE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NUMBER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: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8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CHAPTER NAME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</a:t>
            </a: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     :  MAN:THE LIVING MACHINE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US" sz="1400" b="1" dirty="0">
                <a:solidFill>
                  <a:srgbClr val="000000"/>
                </a:solidFill>
                <a:latin typeface="Arial" charset="0"/>
              </a:rPr>
              <a:t>SUB-TOPIC </a:t>
            </a:r>
            <a:r>
              <a:rPr lang="en-US" altLang="en-GB" sz="1400" b="1" dirty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     : THE DIGESTIVE SYSTEM, THE CIRCULATORY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altLang="en-GB" sz="1400" b="1" dirty="0">
                <a:solidFill>
                  <a:srgbClr val="000000"/>
                </a:solidFill>
                <a:latin typeface="Arial" charset="0"/>
              </a:rPr>
              <a:t>		      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LEARNING OUTCOME: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learners will be able to –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about the digestive system and the circulatory system.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936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HOME ASSIGNMENTS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Write the name of the organs that made up the digestive system and the circulatory systems in the notebook.</a:t>
            </a: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86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oogle Shape;77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09" y="272856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Google Shape;78;p16"/>
          <p:cNvSpPr txBox="1"/>
          <p:nvPr/>
        </p:nvSpPr>
        <p:spPr>
          <a:xfrm>
            <a:off x="620713" y="742950"/>
            <a:ext cx="7802562" cy="35623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  <a:defRPr/>
            </a:pPr>
            <a:r>
              <a:rPr lang="en-GB" sz="4000" b="1" kern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kern="0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kern="0" dirty="0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87" y="285750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4"/>
          <p:cNvSpPr txBox="1"/>
          <p:nvPr/>
        </p:nvSpPr>
        <p:spPr>
          <a:xfrm>
            <a:off x="273050" y="285750"/>
            <a:ext cx="8688388" cy="779463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rgbClr val="FF0000"/>
                </a:solidFill>
                <a:latin typeface="+mn-lt"/>
                <a:ea typeface="Arial" panose="020B0604020202020204"/>
                <a:cs typeface="Arial" panose="020B0604020202020204"/>
                <a:sym typeface="Arial" panose="020B0604020202020204"/>
              </a:rPr>
              <a:t>LEARNING OBJECTIVE : </a:t>
            </a:r>
            <a:endParaRPr sz="2400" b="1" kern="0" dirty="0">
              <a:solidFill>
                <a:srgbClr val="FF0000"/>
              </a:solidFill>
              <a:latin typeface="+mn-lt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802434"/>
            <a:ext cx="8191500" cy="352509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4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learners to know about –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digestive system and circulatory system.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GB" sz="24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  <a:buFont typeface="Arial" panose="020B0604020202020204"/>
              <a:buNone/>
              <a:defRPr/>
            </a:pPr>
            <a:endParaRPr lang="en-GB" sz="2000" kern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endParaRPr lang="en-GB"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GB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/>
            </a:pPr>
            <a:r>
              <a:rPr lang="en-US" sz="2000" b="1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9339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6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206375"/>
            <a:ext cx="6354147" cy="493421"/>
          </a:xfrm>
        </p:spPr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LET’S RECAPITULATE: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97159" y="615820"/>
            <a:ext cx="8301718" cy="45276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A cute boy is         after he got scolding  from his mummy. </a:t>
            </a:r>
          </a:p>
          <a:p>
            <a:pPr marL="0" indent="0" algn="just">
              <a:buNone/>
            </a:pPr>
            <a:r>
              <a:rPr lang="en-US" sz="2000" dirty="0"/>
              <a:t>      He has given the following answers. Please try to help  him.</a:t>
            </a:r>
          </a:p>
          <a:p>
            <a:pPr marL="457200" indent="-457200" algn="just">
              <a:buAutoNum type="alphaLcPeriod"/>
            </a:pPr>
            <a:r>
              <a:rPr lang="en-US" sz="2000" dirty="0"/>
              <a:t>We breathe out oxygen.</a:t>
            </a:r>
          </a:p>
          <a:p>
            <a:pPr marL="0" indent="0" algn="just">
              <a:buNone/>
            </a:pPr>
            <a:r>
              <a:rPr lang="en-US" sz="2000" dirty="0"/>
              <a:t>Ans: carbon dioxide</a:t>
            </a:r>
          </a:p>
          <a:p>
            <a:pPr marL="457200" indent="-457200" algn="just">
              <a:buAutoNum type="alphaLcPeriod" startAt="2"/>
            </a:pPr>
            <a:r>
              <a:rPr lang="en-US" sz="2000" dirty="0"/>
              <a:t>We should breathe through our mouth.</a:t>
            </a:r>
          </a:p>
          <a:p>
            <a:pPr marL="0" indent="0" algn="just">
              <a:buNone/>
            </a:pPr>
            <a:r>
              <a:rPr lang="en-US" sz="2000" dirty="0"/>
              <a:t>Ans:  nose</a:t>
            </a:r>
          </a:p>
          <a:p>
            <a:pPr marL="457200" indent="-457200" algn="just">
              <a:buAutoNum type="alphaLcPeriod" startAt="3"/>
            </a:pPr>
            <a:r>
              <a:rPr lang="en-US" sz="2000" dirty="0"/>
              <a:t>We should keep our windows closed.</a:t>
            </a:r>
          </a:p>
          <a:p>
            <a:pPr marL="0" indent="0" algn="just">
              <a:buNone/>
            </a:pPr>
            <a:r>
              <a:rPr lang="en-US" sz="2000" dirty="0"/>
              <a:t>Ans</a:t>
            </a:r>
            <a:r>
              <a:rPr lang="en-US" sz="2000"/>
              <a:t>:  open</a:t>
            </a:r>
            <a:endParaRPr lang="en-US" sz="2000" dirty="0"/>
          </a:p>
          <a:p>
            <a:pPr marL="457200" indent="-457200" algn="just">
              <a:buAutoNum type="alphaLcPeriod" startAt="4"/>
            </a:pPr>
            <a:r>
              <a:rPr lang="en-US" sz="2000" dirty="0"/>
              <a:t>We should cover our face while sleeping.</a:t>
            </a:r>
          </a:p>
          <a:p>
            <a:pPr marL="0" indent="0" algn="just">
              <a:buNone/>
            </a:pPr>
            <a:r>
              <a:rPr lang="en-US" sz="2000" dirty="0"/>
              <a:t>Ans: We should not </a:t>
            </a:r>
          </a:p>
          <a:p>
            <a:pPr marL="457200" indent="-457200" algn="just">
              <a:buAutoNum type="alphaLcPeriod" startAt="5"/>
            </a:pPr>
            <a:r>
              <a:rPr lang="en-US" sz="2000" dirty="0"/>
              <a:t>Breathing pollutes our blood.</a:t>
            </a:r>
          </a:p>
          <a:p>
            <a:pPr marL="0" indent="0" algn="just">
              <a:buNone/>
            </a:pPr>
            <a:r>
              <a:rPr lang="en-US" sz="2000" dirty="0"/>
              <a:t>Ans: Breathing purifies 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b="1" dirty="0"/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2" y="641377"/>
            <a:ext cx="335902" cy="33712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95" y="1518668"/>
            <a:ext cx="523995" cy="450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58" y="2416629"/>
            <a:ext cx="569168" cy="3918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1" y="3155882"/>
            <a:ext cx="540397" cy="3617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091" y="3886269"/>
            <a:ext cx="463031" cy="405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04" y="4497354"/>
            <a:ext cx="496855" cy="431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32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THE DIGESTIVE SYSTEM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199" y="900114"/>
            <a:ext cx="4702629" cy="395180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Digestion is the process of changing of food into a simple form so that it can be used by the body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The food that we chew, mixes with saliva and becomes soft.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Then it goes to the stomach.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In the stomach the food mixes with the digestive juices.</a:t>
            </a:r>
          </a:p>
          <a:p>
            <a:pPr marL="0" indent="0" algn="just">
              <a:buNone/>
            </a:pPr>
            <a:r>
              <a:rPr lang="en-US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48" y="1096056"/>
            <a:ext cx="2446814" cy="2841462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106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THE DIGESTIVE SYSTEM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5191" y="956097"/>
            <a:ext cx="4702629" cy="3951804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After four hours of eating the food goes into the small intestine.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Here the digested food is taken in by the blood and carried to the other parts of the body.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The undigested food goes to the large intestine and from there it is thrown out through anus.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48" y="1096056"/>
            <a:ext cx="2446814" cy="2841462"/>
          </a:xfr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9154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02" y="236311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Google Shape;64;p14"/>
          <p:cNvSpPr txBox="1">
            <a:spLocks noChangeArrowheads="1"/>
          </p:cNvSpPr>
          <p:nvPr/>
        </p:nvSpPr>
        <p:spPr bwMode="auto">
          <a:xfrm>
            <a:off x="331788" y="127000"/>
            <a:ext cx="8688387" cy="7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endParaRPr lang="en-GB" alt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kern="0" dirty="0">
                <a:solidFill>
                  <a:srgbClr val="FF0000"/>
                </a:solidFill>
                <a:latin typeface="+mn-lt"/>
                <a:cs typeface="Arial" panose="020B0604020202020204"/>
                <a:sym typeface="Arial" panose="020B0604020202020204"/>
              </a:rPr>
              <a:t>THE CIRCULATORY SYSTEM</a:t>
            </a:r>
            <a:endParaRPr lang="en-IN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5191" y="956097"/>
            <a:ext cx="4702629" cy="3951804"/>
          </a:xfrm>
        </p:spPr>
        <p:txBody>
          <a:bodyPr/>
          <a:lstStyle/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000" dirty="0"/>
              <a:t>The heart, the blood and the blood vessels make up the circulatory system.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dirty="0"/>
              <a:t>The heart pumps the blood to different parts of the body through small and big blood vessels.</a:t>
            </a:r>
          </a:p>
          <a:p>
            <a:pPr marL="0" indent="0" algn="just">
              <a:buNone/>
            </a:pP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     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  </a:t>
            </a:r>
          </a:p>
          <a:p>
            <a:pPr marL="0" indent="0" algn="just">
              <a:buNone/>
            </a:pPr>
            <a:endParaRPr lang="en-US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96" y="1124048"/>
            <a:ext cx="2320816" cy="2546350"/>
          </a:xfrm>
          <a:ln w="254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262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Summary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Digestion is the process of changing of food into a simple form so that it can be used by the body.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The undigested food goes to the large intestine and from there it is thrown out through anus.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Calibri" panose="020F0502020204030204" pitchFamily="34" charset="0"/>
              </a:rPr>
              <a:t>The heart pumps the blood to different parts of the body through small and big blood vessels.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§"/>
              <a:defRPr/>
            </a:pPr>
            <a:endParaRPr lang="en-GB" sz="2400" b="1" kern="0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112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9" y="121783"/>
            <a:ext cx="7170024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8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A. Answer the following: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631662"/>
            <a:ext cx="8229600" cy="4511838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What is the main function of the digestive system 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Ans. The digestive system breaks down food into simple substances that can be absorbed by the body.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12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2. List the organs that make up the digestive system.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Ans. It consists of the mouth, food pipe, stomach, small intestine and large intestine.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3. What is the function of blood?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Ans. The blood carries oxygen and digested food to all parts of the body. It also collects waste from all parts of the body.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12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4. List the organs that make up the circulatory system.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Ans. The heart, the blood and the blood vessels make up the circulatory system.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lang="en-US"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defRPr/>
            </a:pPr>
            <a:endParaRPr sz="2000" kern="0" dirty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68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oogle Shape;63;p1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24" y="121783"/>
            <a:ext cx="1231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Google Shape;64;p14"/>
          <p:cNvSpPr txBox="1">
            <a:spLocks noChangeArrowheads="1"/>
          </p:cNvSpPr>
          <p:nvPr/>
        </p:nvSpPr>
        <p:spPr bwMode="auto">
          <a:xfrm>
            <a:off x="331788" y="242596"/>
            <a:ext cx="8688387" cy="5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ts val="2200"/>
              <a:buFont typeface="Arial" charset="0"/>
              <a:buNone/>
            </a:pPr>
            <a:r>
              <a:rPr lang="en-GB" altLang="en-US" sz="24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B. DEFINE THE FOLLOWING: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213" y="966788"/>
            <a:ext cx="8229600" cy="321468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rabicPeriod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Saliva  -  The watery fluid in the mouth made by the salivary glands. It moistens food to help digestion and it helps protect the mouth against infections. 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rabicPeriod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Small intestine – A long tube like organ that connects the stomach and the large intestine. It folds many times to fit inside the abdomen.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AutoNum type="arabicPeriod"/>
              <a:defRPr/>
            </a:pPr>
            <a:r>
              <a:rPr lang="en-US" sz="2000" kern="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Blood vessels – The blood vessels are a system of tubes that carry the blood throughout the body.</a:t>
            </a:r>
          </a:p>
        </p:txBody>
      </p:sp>
    </p:spTree>
    <p:extLst>
      <p:ext uri="{BB962C8B-B14F-4D97-AF65-F5344CB8AC3E}">
        <p14:creationId xmlns:p14="http://schemas.microsoft.com/office/powerpoint/2010/main" val="8823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8622</TotalTime>
  <Words>617</Words>
  <Application>Microsoft Office PowerPoint</Application>
  <PresentationFormat>On-screen Show (16:9)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LET’S RECAPITULATE:</vt:lpstr>
      <vt:lpstr>THE DIGESTIVE SYSTEM</vt:lpstr>
      <vt:lpstr>THE DIGESTIVE SYSTEM</vt:lpstr>
      <vt:lpstr>THE CIRCULATORY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Smruti Shasani</cp:lastModifiedBy>
  <cp:revision>1052</cp:revision>
  <dcterms:created xsi:type="dcterms:W3CDTF">2021-04-07T05:01:00Z</dcterms:created>
  <dcterms:modified xsi:type="dcterms:W3CDTF">2022-05-31T08:08:32Z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