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2"/>
  </p:notesMasterIdLst>
  <p:sldIdLst>
    <p:sldId id="256" r:id="rId2"/>
    <p:sldId id="347" r:id="rId3"/>
    <p:sldId id="356" r:id="rId4"/>
    <p:sldId id="365" r:id="rId5"/>
    <p:sldId id="371" r:id="rId6"/>
    <p:sldId id="337" r:id="rId7"/>
    <p:sldId id="372" r:id="rId8"/>
    <p:sldId id="374" r:id="rId9"/>
    <p:sldId id="373" r:id="rId10"/>
    <p:sldId id="259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8932" autoAdjust="0"/>
  </p:normalViewPr>
  <p:slideViewPr>
    <p:cSldViewPr snapToGrid="0">
      <p:cViewPr varScale="1">
        <p:scale>
          <a:sx n="108" d="100"/>
          <a:sy n="108" d="100"/>
        </p:scale>
        <p:origin x="562" y="69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5/31/2022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5/31/2022</a:t>
            </a:fld>
            <a:endParaRPr lang="en-US" altLang="en-US" dirty="0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176" y="214248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4" y="1333500"/>
            <a:ext cx="6641907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SESSION             	    :  2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CLASS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             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	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:  III</a:t>
            </a:r>
            <a:endParaRPr lang="en-GB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SUBJECT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	                 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NUMBER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8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NAME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    :  MAN:THE LIVING MACHINE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SUB-TOPIC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         </a:t>
            </a: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     :  THE RESPIRATORY SYSTEM, BREATHE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                                             CORRECTLY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009" y="27285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 dirty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687" y="28575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273050" y="285750"/>
            <a:ext cx="8688388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 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5" y="802434"/>
            <a:ext cx="8191500" cy="3525092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learners to 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know about the respiratory system and how to breathe correctly.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9339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72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331788" y="206375"/>
            <a:ext cx="6479559" cy="493421"/>
          </a:xfrm>
        </p:spPr>
        <p:txBody>
          <a:bodyPr/>
          <a:lstStyle/>
          <a:p>
            <a:pPr algn="l"/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LET’S RECAPITULATE: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21299" y="904669"/>
            <a:ext cx="8693604" cy="393314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dirty="0"/>
              <a:t>  </a:t>
            </a:r>
            <a:r>
              <a:rPr lang="en-US" sz="2000" b="1" dirty="0"/>
              <a:t>Choose the correct word and fill in the blanks.</a:t>
            </a:r>
          </a:p>
          <a:p>
            <a:pPr marL="0" indent="0" algn="just">
              <a:buNone/>
            </a:pPr>
            <a:endParaRPr lang="en-US" sz="2000" dirty="0"/>
          </a:p>
          <a:p>
            <a:pPr marL="457200" indent="-457200" algn="just">
              <a:buAutoNum type="arabicPeriod"/>
            </a:pPr>
            <a:r>
              <a:rPr lang="en-US" sz="2000" dirty="0" err="1"/>
              <a:t>Chandini</a:t>
            </a:r>
            <a:r>
              <a:rPr lang="en-US" sz="2000" dirty="0"/>
              <a:t> opened her </a:t>
            </a:r>
            <a:r>
              <a:rPr lang="en-US" sz="2000" dirty="0" err="1"/>
              <a:t>whatsApp</a:t>
            </a:r>
            <a:r>
              <a:rPr lang="en-US" sz="2000" dirty="0"/>
              <a:t> to _____ (see, hear, smell) the message.</a:t>
            </a:r>
            <a:endParaRPr lang="en-US" sz="1800" dirty="0"/>
          </a:p>
          <a:p>
            <a:pPr marL="457200" indent="-457200" algn="just">
              <a:buAutoNum type="arabicPeriod"/>
            </a:pPr>
            <a:r>
              <a:rPr lang="en-US" sz="2000" dirty="0" err="1"/>
              <a:t>Arunitha</a:t>
            </a:r>
            <a:r>
              <a:rPr lang="en-US" sz="2000" dirty="0"/>
              <a:t> love to _____ (hear, see, feel) classical music.</a:t>
            </a:r>
          </a:p>
          <a:p>
            <a:pPr marL="457200" indent="-457200" algn="just">
              <a:buAutoNum type="arabicPeriod"/>
            </a:pPr>
            <a:r>
              <a:rPr lang="en-US" sz="2000" dirty="0" err="1"/>
              <a:t>Devesh</a:t>
            </a:r>
            <a:r>
              <a:rPr lang="en-US" sz="2000" dirty="0"/>
              <a:t> could not bear the _____ (smell , touch, music) of the rotten egg.</a:t>
            </a:r>
          </a:p>
          <a:p>
            <a:pPr marL="457200" indent="-457200" algn="just">
              <a:buAutoNum type="arabicPeriod"/>
            </a:pPr>
            <a:r>
              <a:rPr lang="en-US" sz="2000" dirty="0"/>
              <a:t>I  ____  (feel, seeing, thinking) cold in AC room.</a:t>
            </a:r>
          </a:p>
          <a:p>
            <a:pPr marL="457200" indent="-457200" algn="just">
              <a:buAutoNum type="arabicPeriod"/>
            </a:pPr>
            <a:r>
              <a:rPr lang="en-US" sz="2000" dirty="0"/>
              <a:t>Anjali went to a restaurant with her friends to ______(taste, smell, touch)  Idly, sambar and chutney.</a:t>
            </a:r>
          </a:p>
          <a:p>
            <a:pPr marL="0" indent="0" algn="just">
              <a:buNone/>
            </a:pPr>
            <a:r>
              <a:rPr lang="en-US" sz="2000" dirty="0"/>
              <a:t>  </a:t>
            </a:r>
          </a:p>
          <a:p>
            <a:pPr marL="0" indent="0" algn="just">
              <a:buNone/>
            </a:pPr>
            <a:r>
              <a:rPr lang="en-US" sz="2000" dirty="0"/>
              <a:t> 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00120" y="1629220"/>
            <a:ext cx="6517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see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60645" y="2029330"/>
            <a:ext cx="774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hear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77682" y="2337236"/>
            <a:ext cx="8224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smell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8421" y="2737346"/>
            <a:ext cx="679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feel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56988" y="3060435"/>
            <a:ext cx="8677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taste</a:t>
            </a:r>
          </a:p>
        </p:txBody>
      </p:sp>
    </p:spTree>
    <p:extLst>
      <p:ext uri="{BB962C8B-B14F-4D97-AF65-F5344CB8AC3E}">
        <p14:creationId xmlns:p14="http://schemas.microsoft.com/office/powerpoint/2010/main" val="333323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72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THE RESPIRATORY SYSTEM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199" y="900114"/>
            <a:ext cx="4702629" cy="3951804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dirty="0"/>
              <a:t>The respiratory system supplies oxygen to various parts of our body.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The air goes through our nose.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The air that we breathe in has a gas called oxygen.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Oxygen which burns up the food we eat and give energy.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The air which is breathe out is impure and has carbon dioxide.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Breathing purifies the blood.</a:t>
            </a:r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 </a:t>
            </a:r>
          </a:p>
          <a:p>
            <a:pPr marL="0" indent="0" algn="just">
              <a:buNone/>
            </a:pPr>
            <a:r>
              <a:rPr lang="en-US" sz="2000" dirty="0"/>
              <a:t>    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</a:t>
            </a:r>
          </a:p>
          <a:p>
            <a:pPr marL="0" indent="0" algn="just">
              <a:buNone/>
            </a:pPr>
            <a:endParaRPr lang="en-US" sz="2000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165" y="1304762"/>
            <a:ext cx="3273619" cy="2446143"/>
          </a:xfrm>
          <a:ln w="25400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81067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002" y="236311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722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b="1" kern="0" dirty="0">
                <a:solidFill>
                  <a:srgbClr val="FF0000"/>
                </a:solidFill>
                <a:latin typeface="+mn-lt"/>
                <a:cs typeface="Arial" panose="020B0604020202020204"/>
                <a:sym typeface="Arial" panose="020B0604020202020204"/>
              </a:rPr>
              <a:t>BREATHE CORRECTLY</a:t>
            </a:r>
            <a:endParaRPr lang="en-IN" sz="2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199" y="900114"/>
            <a:ext cx="4702629" cy="3951804"/>
          </a:xfrm>
        </p:spPr>
        <p:txBody>
          <a:bodyPr/>
          <a:lstStyle/>
          <a:p>
            <a:pPr marL="0" indent="0" algn="just">
              <a:buNone/>
            </a:pPr>
            <a:r>
              <a:rPr lang="en-US" sz="2000" dirty="0"/>
              <a:t>We should -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breathe in fresh air.</a:t>
            </a:r>
          </a:p>
          <a:p>
            <a:pPr marL="0" indent="0" algn="just">
              <a:buNone/>
            </a:pPr>
            <a:endParaRPr lang="en-US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breathe through our nose not our mouth.</a:t>
            </a:r>
          </a:p>
          <a:p>
            <a:pPr marL="0" indent="0" algn="just">
              <a:buNone/>
            </a:pPr>
            <a:endParaRPr lang="en-US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keep the windows of our rooms open.</a:t>
            </a:r>
          </a:p>
          <a:p>
            <a:pPr marL="0" indent="0" algn="just">
              <a:buNone/>
            </a:pPr>
            <a:endParaRPr lang="en-US" sz="20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not cover our face while sleeping.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/>
              <a:t> </a:t>
            </a:r>
          </a:p>
          <a:p>
            <a:pPr marL="0" indent="0" algn="just">
              <a:buNone/>
            </a:pPr>
            <a:r>
              <a:rPr lang="en-US" sz="2000" dirty="0"/>
              <a:t>    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  </a:t>
            </a:r>
          </a:p>
          <a:p>
            <a:pPr marL="0" indent="0" algn="just">
              <a:buNone/>
            </a:pPr>
            <a:endParaRPr lang="en-US" sz="2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673" y="1545414"/>
            <a:ext cx="3383229" cy="1906911"/>
          </a:xfrm>
        </p:spPr>
      </p:pic>
    </p:spTree>
    <p:extLst>
      <p:ext uri="{BB962C8B-B14F-4D97-AF65-F5344CB8AC3E}">
        <p14:creationId xmlns:p14="http://schemas.microsoft.com/office/powerpoint/2010/main" val="3333426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RESPIRATORY SYSTEM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                  NOTES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respiratory system supplies oxygen to various parts of our body.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air that we breathe in has a gas called oxygen.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It burns the food and gives us energy.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 should breathe in fresh air through our nose.</a:t>
            </a:r>
          </a:p>
        </p:txBody>
      </p:sp>
    </p:spTree>
    <p:extLst>
      <p:ext uri="{BB962C8B-B14F-4D97-AF65-F5344CB8AC3E}">
        <p14:creationId xmlns:p14="http://schemas.microsoft.com/office/powerpoint/2010/main" val="418286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Answer the following questions.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734558"/>
            <a:ext cx="8229600" cy="344691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1. What is an organ system?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Ans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:- A group of organs in the body working together to do an important job is called an organ system.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 What is the role of oxygen in our body?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2000" kern="0" dirty="0" err="1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Ans</a:t>
            </a: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:- We need energy to live and oxygen is used by the body to get energy from the food we eat. 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arenR" startAt="2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5790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Write T for true and F for false.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31788" y="966787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AutoNum type="arabicPeriod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 take in oxygen through our nose.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AutoNum type="arabicPeriod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air we breathe out is called oxygen.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AutoNum type="arabicPeriod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 should always breathe through our mouth.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AutoNum type="arabicPeriod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 should not cover our face while sleeping. 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AutoNum type="arabicPeriod"/>
              <a:defRPr/>
            </a:pP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hair in the nose prevent dust and germs from entering our body. </a:t>
            </a:r>
          </a:p>
        </p:txBody>
      </p:sp>
      <p:sp>
        <p:nvSpPr>
          <p:cNvPr id="2" name="Rectangle 1"/>
          <p:cNvSpPr/>
          <p:nvPr/>
        </p:nvSpPr>
        <p:spPr>
          <a:xfrm>
            <a:off x="5551714" y="1082351"/>
            <a:ext cx="1017037" cy="429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True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00057" y="1635968"/>
            <a:ext cx="1017037" cy="429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False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86465" y="2144923"/>
            <a:ext cx="1017037" cy="429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False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01881" y="2758751"/>
            <a:ext cx="1017037" cy="429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True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95804" y="3764707"/>
            <a:ext cx="1017037" cy="429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True</a:t>
            </a:r>
            <a:endParaRPr lang="en-IN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07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324" y="121783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242596"/>
            <a:ext cx="8688387" cy="50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LEARNING OUTCOME: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learners </a:t>
            </a:r>
            <a:r>
              <a:rPr lang="en-GB" sz="2400" b="1" kern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will be able </a:t>
            </a: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–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know about the respiratory system and how to breathe correctly.</a:t>
            </a:r>
          </a:p>
        </p:txBody>
      </p:sp>
    </p:spTree>
    <p:extLst>
      <p:ext uri="{BB962C8B-B14F-4D97-AF65-F5344CB8AC3E}">
        <p14:creationId xmlns:p14="http://schemas.microsoft.com/office/powerpoint/2010/main" val="3853859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8563</TotalTime>
  <Words>477</Words>
  <Application>Microsoft Office PowerPoint</Application>
  <PresentationFormat>On-screen Show (16:9)</PresentationFormat>
  <Paragraphs>90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LET’S RECAPITULATE:</vt:lpstr>
      <vt:lpstr>THE RESPIRATORY SYSTEM</vt:lpstr>
      <vt:lpstr>BREATHE CORRECTLY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1045</cp:revision>
  <dcterms:created xsi:type="dcterms:W3CDTF">2021-04-07T05:01:00Z</dcterms:created>
  <dcterms:modified xsi:type="dcterms:W3CDTF">2022-05-31T08:05:45Z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