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67" r:id="rId1"/>
  </p:sldMasterIdLst>
  <p:notesMasterIdLst>
    <p:notesMasterId r:id="rId14"/>
  </p:notesMasterIdLst>
  <p:sldIdLst>
    <p:sldId id="256" r:id="rId2"/>
    <p:sldId id="347" r:id="rId3"/>
    <p:sldId id="356" r:id="rId4"/>
    <p:sldId id="365" r:id="rId5"/>
    <p:sldId id="367" r:id="rId6"/>
    <p:sldId id="368" r:id="rId7"/>
    <p:sldId id="369" r:id="rId8"/>
    <p:sldId id="373" r:id="rId9"/>
    <p:sldId id="375" r:id="rId10"/>
    <p:sldId id="376" r:id="rId11"/>
    <p:sldId id="370" r:id="rId12"/>
    <p:sldId id="259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F30D1D"/>
    <a:srgbClr val="FC95A6"/>
    <a:srgbClr val="996600"/>
    <a:srgbClr val="FF3399"/>
    <a:srgbClr val="E43CD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8932" autoAdjust="0"/>
  </p:normalViewPr>
  <p:slideViewPr>
    <p:cSldViewPr snapToGrid="0">
      <p:cViewPr varScale="1">
        <p:scale>
          <a:sx n="108" d="100"/>
          <a:sy n="108" d="100"/>
        </p:scale>
        <p:origin x="562" y="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32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51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5" name="Google Shape;52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74;p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3" name="Google Shape;75;p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2523-4984-4181-A731-F499DE54D512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A76C-4AF3-4EEF-BB15-269D1D5A7C2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66769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67-5B06-4A5A-8B66-79934B5C95F0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B478-A471-4D6F-96C9-FD914E2533B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328736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07C6-FBB5-42CC-B485-F1ADB14EF2C2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86CE-EADB-463B-BB1F-064446FD739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493175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6;p3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</p:spPr>
        <p:txBody>
          <a:bodyPr lIns="91425" tIns="91425" rIns="91425" bIns="91425"/>
          <a:lstStyle>
            <a:lvl1pPr>
              <a:buSzPts val="1000"/>
              <a:defRPr sz="100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0EF08A74-54A1-490F-99A2-E9FF019826E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1974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94F8-92CA-461F-8BFB-EEC528C37DCF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A67E-6044-40BC-9E3E-9BE8F1F9999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235605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553B-72F6-4710-9153-1409D3D8CEA2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15BE-C6DF-499C-855A-3527FDF4747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29228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56BE-D0ED-45A0-96D0-44335BCB1F7D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15C6-C8C8-4C44-AB74-EE462521F00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694687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EE87-C656-42D6-86DB-4A5664FE1674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2140-A7F2-4305-B682-4644FB4C81A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864161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1593-33CC-40F0-835C-2E149D5A5DED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FCDA-263C-4D3A-8EAC-145726B6265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731600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DF53-482E-4AED-AE59-91F87E5C9177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E63F-CAC3-4987-A585-A4D9738AA9D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4418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A5E2-118A-40B6-8013-4A7D4AB208EC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E952-66C8-4BDB-89B5-7E8121775C9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570601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4E69-F11D-43DA-B248-D25F8BE63B14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24AE-E4A4-46AD-8326-689DB84AA58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871784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0C8813-6A3B-4E43-9ABC-31C60D498A42}" type="datetimeFigureOut">
              <a:rPr lang="en-US" altLang="en-US"/>
              <a:pPr>
                <a:defRPr/>
              </a:pPr>
              <a:t>5/31/2022</a:t>
            </a:fld>
            <a:endParaRPr lang="en-US" altLang="en-US" dirty="0">
              <a:solidFill>
                <a:srgbClr val="1D4577"/>
              </a:solidFill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1D4577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A1D2D4-DF0D-4E5D-9E0A-082BAE7D414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oogle Shape;54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9144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Google Shape;55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76" y="214248"/>
            <a:ext cx="15795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Google Shape;57;p13"/>
          <p:cNvSpPr txBox="1">
            <a:spLocks noChangeArrowheads="1"/>
          </p:cNvSpPr>
          <p:nvPr/>
        </p:nvSpPr>
        <p:spPr bwMode="auto">
          <a:xfrm>
            <a:off x="5873750" y="98425"/>
            <a:ext cx="31765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1" name="Google Shape;57;p13"/>
          <p:cNvSpPr txBox="1">
            <a:spLocks noChangeArrowheads="1"/>
          </p:cNvSpPr>
          <p:nvPr/>
        </p:nvSpPr>
        <p:spPr bwMode="auto">
          <a:xfrm>
            <a:off x="2054224" y="1333500"/>
            <a:ext cx="664190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SESSION            	 :  1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IN" altLang="en-US" sz="1400" b="1" dirty="0">
                <a:solidFill>
                  <a:srgbClr val="000000"/>
                </a:solidFill>
                <a:latin typeface="Arial" charset="0"/>
              </a:rPr>
              <a:t>CLASS</a:t>
            </a:r>
            <a:r>
              <a:rPr lang="en-US" altLang="en-IN" sz="1400" b="1" dirty="0">
                <a:solidFill>
                  <a:srgbClr val="000000"/>
                </a:solidFill>
                <a:latin typeface="Arial" charset="0"/>
              </a:rPr>
              <a:t>                 </a:t>
            </a:r>
            <a:r>
              <a:rPr lang="en-IN" altLang="en-US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altLang="en-IN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IN" altLang="en-US" sz="1400" b="1" dirty="0">
                <a:solidFill>
                  <a:srgbClr val="000000"/>
                </a:solidFill>
                <a:latin typeface="Arial" charset="0"/>
              </a:rPr>
              <a:t>:  III</a:t>
            </a:r>
            <a:endParaRPr lang="en-GB" altLang="en-US" sz="14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SUBJECT 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	          	 :</a:t>
            </a: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SCIENCE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CHAPTER NUMBER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    :</a:t>
            </a: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8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CHAPTER NAME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       </a:t>
            </a: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  :  MAN:THE LIVING MACHINE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SUB-TOPIC 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                </a:t>
            </a:r>
            <a:r>
              <a:rPr lang="en-GB" altLang="en-GB" sz="1400" b="1" dirty="0">
                <a:solidFill>
                  <a:srgbClr val="000000"/>
                </a:solidFill>
                <a:latin typeface="Arial" charset="0"/>
              </a:rPr>
              <a:t>  :  INTRODUCTION, OUR SENSE ORGAN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Arial" charset="0"/>
              </a:rPr>
              <a:t>LEARNING OUTCOME: 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966788"/>
            <a:ext cx="8229600" cy="32146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learners will be able to –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GB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Know about the human body and  sense organs.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591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Arial" charset="0"/>
              </a:rPr>
              <a:t>HOME ASSIGNMENT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966788"/>
            <a:ext cx="8229600" cy="32146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US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 Get Set! of  the page no 68 in the notebook. </a:t>
            </a:r>
            <a:endParaRPr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25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oogle Shape;77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09" y="272856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Google Shape;78;p16"/>
          <p:cNvSpPr txBox="1"/>
          <p:nvPr/>
        </p:nvSpPr>
        <p:spPr>
          <a:xfrm>
            <a:off x="620713" y="742950"/>
            <a:ext cx="7802562" cy="35623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lang="en-GB" sz="4000" b="1" kern="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kern="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lang="en-GB" sz="4000" b="1" kern="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kern="0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ern="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8688388" cy="7794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LEARNING OBJECTIVE : </a:t>
            </a:r>
            <a:endParaRPr sz="2400" b="1" kern="0" dirty="0">
              <a:solidFill>
                <a:srgbClr val="FF0000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6225" y="802434"/>
            <a:ext cx="8191500" cy="352509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enable the learners to –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know about the human body and  sense organs. 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4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/>
              <a:buNone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  <a:buFont typeface="Arial" panose="020B0604020202020204"/>
              <a:buNone/>
              <a:defRPr/>
            </a:pPr>
            <a:endParaRPr lang="en-GB" sz="2000" kern="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339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02" y="236311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7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06375"/>
            <a:ext cx="6354147" cy="493421"/>
          </a:xfrm>
        </p:spPr>
        <p:txBody>
          <a:bodyPr/>
          <a:lstStyle/>
          <a:p>
            <a:pPr algn="l"/>
            <a:r>
              <a:rPr lang="en-US" sz="2800" b="1" kern="0" dirty="0">
                <a:solidFill>
                  <a:srgbClr val="FF0000"/>
                </a:solidFill>
                <a:latin typeface="+mn-lt"/>
                <a:cs typeface="Arial" panose="020B0604020202020204"/>
                <a:sym typeface="Arial" panose="020B0604020202020204"/>
              </a:rPr>
              <a:t>INTRODUCTION</a:t>
            </a:r>
            <a:endParaRPr lang="en-IN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1299" y="904669"/>
            <a:ext cx="8693604" cy="393314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>Fill in the blanks selecting the words from the box.</a:t>
            </a:r>
          </a:p>
          <a:p>
            <a:pPr marL="0" indent="0" algn="just">
              <a:buNone/>
            </a:pPr>
            <a:r>
              <a:rPr lang="en-US" sz="2000" dirty="0"/>
              <a:t>   </a:t>
            </a:r>
          </a:p>
          <a:p>
            <a:pPr marL="0" indent="0" algn="just">
              <a:buNone/>
            </a:pPr>
            <a:r>
              <a:rPr lang="en-US" sz="2000" dirty="0"/>
              <a:t>  </a:t>
            </a:r>
          </a:p>
          <a:p>
            <a:pPr marL="0" indent="0" algn="just">
              <a:buNone/>
            </a:pPr>
            <a:r>
              <a:rPr lang="en-US" sz="2000" dirty="0"/>
              <a:t>  1. We run using  our _______.</a:t>
            </a:r>
            <a:endParaRPr lang="en-US" sz="1800" dirty="0"/>
          </a:p>
          <a:p>
            <a:pPr marL="0" indent="0" algn="just">
              <a:buNone/>
            </a:pPr>
            <a:r>
              <a:rPr lang="en-US" sz="2000" dirty="0"/>
              <a:t>  2. Old people have grey ____.</a:t>
            </a:r>
          </a:p>
          <a:p>
            <a:pPr marL="0" indent="0" algn="just">
              <a:buNone/>
            </a:pPr>
            <a:r>
              <a:rPr lang="en-US" sz="2000" dirty="0"/>
              <a:t>  3. The food that we eat goes into _______.</a:t>
            </a:r>
          </a:p>
          <a:p>
            <a:pPr marL="0" indent="0" algn="just">
              <a:buNone/>
            </a:pPr>
            <a:r>
              <a:rPr lang="en-US" sz="2000" dirty="0"/>
              <a:t>  4. We write by using our _______.</a:t>
            </a:r>
          </a:p>
          <a:p>
            <a:pPr marL="0" indent="0" algn="just">
              <a:buNone/>
            </a:pPr>
            <a:r>
              <a:rPr lang="en-US" sz="2000" dirty="0"/>
              <a:t>  5.  We hear with our _____.   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  All these are parts of a human body.</a:t>
            </a:r>
          </a:p>
          <a:p>
            <a:pPr marL="0" indent="0" algn="just">
              <a:buNone/>
            </a:pP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80" y="3486715"/>
            <a:ext cx="3326788" cy="1194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80" y="2700815"/>
            <a:ext cx="3326788" cy="790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04" y="2200180"/>
            <a:ext cx="3375940" cy="500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11" y="1903548"/>
            <a:ext cx="3375940" cy="3018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98" y="1543949"/>
            <a:ext cx="3358891" cy="359599"/>
          </a:xfrm>
          <a:prstGeom prst="rect">
            <a:avLst/>
          </a:prstGeom>
          <a:ln w="25400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804638" y="1254648"/>
            <a:ext cx="3226188" cy="5786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1800" dirty="0">
                <a:solidFill>
                  <a:schemeClr val="tx1"/>
                </a:solidFill>
              </a:rPr>
              <a:t>hair, ears , hands, stomach, legs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30173" y="2084967"/>
            <a:ext cx="867746" cy="240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legs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52530" y="2447730"/>
            <a:ext cx="681135" cy="240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hair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50906" y="2747317"/>
            <a:ext cx="1007706" cy="240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stomach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20482" y="3134536"/>
            <a:ext cx="830424" cy="240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hands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0173" y="3486715"/>
            <a:ext cx="675365" cy="259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ears</a:t>
            </a:r>
          </a:p>
        </p:txBody>
      </p:sp>
    </p:spTree>
    <p:extLst>
      <p:ext uri="{BB962C8B-B14F-4D97-AF65-F5344CB8AC3E}">
        <p14:creationId xmlns:p14="http://schemas.microsoft.com/office/powerpoint/2010/main" val="333323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02" y="236311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7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17356"/>
          </a:xfrm>
        </p:spPr>
        <p:txBody>
          <a:bodyPr/>
          <a:lstStyle/>
          <a:p>
            <a:pPr algn="l"/>
            <a:r>
              <a:rPr lang="en-US" sz="2600" b="1" dirty="0">
                <a:solidFill>
                  <a:srgbClr val="FF0000"/>
                </a:solidFill>
                <a:latin typeface="+mn-lt"/>
              </a:rPr>
              <a:t>MAN: THE LIVING MACHINE</a:t>
            </a:r>
            <a:endParaRPr lang="en-IN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5187820" cy="38398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human body is a living machine like a computer. It is a better machine than any other machine.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It can see, hear, smell, taste and feel.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It can also move, grow, breathe and reproduce.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The human body is made up of cells.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Cells of the same kind join together to make a tissue.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Tissues join together to make an organ.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Many organs together form an organ system. 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  <a:p>
            <a:pPr marL="0" indent="0" algn="just">
              <a:buNone/>
            </a:pPr>
            <a:r>
              <a:rPr lang="en-US" sz="2000" dirty="0"/>
              <a:t>    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  </a:t>
            </a:r>
          </a:p>
          <a:p>
            <a:pPr marL="0" indent="0" algn="just">
              <a:buNone/>
            </a:pP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1303286"/>
            <a:ext cx="2237085" cy="1493876"/>
          </a:xfr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2797162"/>
            <a:ext cx="2267338" cy="1312817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106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02" y="236311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6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27001"/>
            <a:ext cx="8229600" cy="722086"/>
          </a:xfrm>
        </p:spPr>
        <p:txBody>
          <a:bodyPr/>
          <a:lstStyle/>
          <a:p>
            <a:pPr algn="l"/>
            <a:r>
              <a:rPr lang="en-US" sz="2800" b="1" kern="0" dirty="0">
                <a:solidFill>
                  <a:srgbClr val="FF0000"/>
                </a:solidFill>
                <a:latin typeface="+mn-lt"/>
                <a:cs typeface="Arial" panose="020B0604020202020204"/>
                <a:sym typeface="Arial" panose="020B0604020202020204"/>
              </a:rPr>
              <a:t>OUR SENSE ORGANS</a:t>
            </a:r>
            <a:endParaRPr lang="en-IN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8" y="615821"/>
            <a:ext cx="5542385" cy="4180114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/>
              <a:t>Let’s try to answer the following questions.</a:t>
            </a:r>
          </a:p>
          <a:p>
            <a:pPr marL="457200" indent="-457200" algn="just">
              <a:buAutoNum type="arabicPeriod"/>
            </a:pPr>
            <a:r>
              <a:rPr lang="en-US" sz="1800" dirty="0"/>
              <a:t>How do we see the wonderful things in the world?</a:t>
            </a:r>
          </a:p>
          <a:p>
            <a:pPr marL="0" indent="0" algn="just">
              <a:buNone/>
            </a:pPr>
            <a:r>
              <a:rPr lang="en-US" sz="1800" dirty="0"/>
              <a:t>Ans: We see the wonderful things in the world     </a:t>
            </a:r>
          </a:p>
          <a:p>
            <a:pPr marL="0" indent="0" algn="just">
              <a:buNone/>
            </a:pPr>
            <a:r>
              <a:rPr lang="en-US" sz="1800" dirty="0"/>
              <a:t>          through our </a:t>
            </a:r>
            <a:r>
              <a:rPr lang="en-US" sz="1800" b="1" u="sng" dirty="0"/>
              <a:t>eyes</a:t>
            </a:r>
            <a:r>
              <a:rPr lang="en-US" sz="1800" dirty="0"/>
              <a:t>.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>
              <a:buAutoNum type="arabicPeriod" startAt="2"/>
            </a:pPr>
            <a:r>
              <a:rPr lang="en-US" sz="1800" dirty="0"/>
              <a:t> Which part of our body help us listen to the music ?</a:t>
            </a:r>
          </a:p>
          <a:p>
            <a:pPr marL="0" indent="0" algn="just">
              <a:buNone/>
            </a:pPr>
            <a:r>
              <a:rPr lang="en-US" sz="1800" dirty="0"/>
              <a:t> Ans:  </a:t>
            </a:r>
            <a:r>
              <a:rPr lang="en-US" sz="1800" b="1" u="sng" dirty="0"/>
              <a:t>Ears</a:t>
            </a:r>
            <a:r>
              <a:rPr lang="en-US" sz="1800" dirty="0"/>
              <a:t> help us listen to the music. 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>
              <a:buAutoNum type="arabicPeriod" startAt="3"/>
            </a:pPr>
            <a:r>
              <a:rPr lang="en-US" sz="1800" dirty="0"/>
              <a:t>How can we smell the fragrance of a flower ?</a:t>
            </a:r>
          </a:p>
          <a:p>
            <a:pPr marL="0" indent="0" algn="just">
              <a:buNone/>
            </a:pPr>
            <a:r>
              <a:rPr lang="en-US" sz="1800" dirty="0"/>
              <a:t>Ans:  We smell the fragrance of a flower through </a:t>
            </a:r>
          </a:p>
          <a:p>
            <a:pPr marL="0" indent="0" algn="just">
              <a:buNone/>
            </a:pPr>
            <a:r>
              <a:rPr lang="en-US" sz="1800" dirty="0"/>
              <a:t>          our </a:t>
            </a:r>
            <a:r>
              <a:rPr lang="en-US" sz="1800" b="1" u="sng" dirty="0"/>
              <a:t>nose</a:t>
            </a:r>
            <a:r>
              <a:rPr lang="en-US" sz="1800" dirty="0"/>
              <a:t>. 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  <a:p>
            <a:pPr marL="0" indent="0" algn="just">
              <a:buNone/>
            </a:pPr>
            <a:r>
              <a:rPr lang="en-US" sz="2000" dirty="0"/>
              <a:t>    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  </a:t>
            </a:r>
          </a:p>
          <a:p>
            <a:pPr marL="0" indent="0" algn="just">
              <a:buNone/>
            </a:pPr>
            <a:endParaRPr lang="en-US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20" y="927277"/>
            <a:ext cx="1200102" cy="1200102"/>
          </a:xfr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52" y="2295332"/>
            <a:ext cx="1236215" cy="1296954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52" y="3709229"/>
            <a:ext cx="1236215" cy="123599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44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02" y="236311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7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kern="0" dirty="0">
                <a:solidFill>
                  <a:srgbClr val="FF0000"/>
                </a:solidFill>
                <a:latin typeface="+mn-lt"/>
                <a:cs typeface="Arial" panose="020B0604020202020204"/>
                <a:sym typeface="Arial" panose="020B0604020202020204"/>
              </a:rPr>
              <a:t>OUR SENSE ORGANS</a:t>
            </a:r>
            <a:endParaRPr lang="en-IN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900113"/>
            <a:ext cx="4898572" cy="3895821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/>
              <a:t>Let’s try to answer the following questions.</a:t>
            </a:r>
          </a:p>
          <a:p>
            <a:pPr marL="0" indent="0" algn="just">
              <a:buNone/>
            </a:pPr>
            <a:r>
              <a:rPr lang="en-US" sz="1800" dirty="0"/>
              <a:t>4.    How do we know a fruit is sweet or sour?</a:t>
            </a:r>
          </a:p>
          <a:p>
            <a:pPr marL="0" indent="0" algn="just">
              <a:buNone/>
            </a:pPr>
            <a:r>
              <a:rPr lang="en-US" sz="1800" dirty="0"/>
              <a:t>Ans: We know a fruit  is sweet or sour through our</a:t>
            </a:r>
          </a:p>
          <a:p>
            <a:pPr marL="0" indent="0" algn="just">
              <a:buNone/>
            </a:pPr>
            <a:r>
              <a:rPr lang="en-US" sz="1800" dirty="0"/>
              <a:t>         </a:t>
            </a:r>
            <a:r>
              <a:rPr lang="en-US" sz="1800" b="1" u="sng" dirty="0"/>
              <a:t>tongue</a:t>
            </a:r>
            <a:r>
              <a:rPr lang="en-US" sz="1800" dirty="0"/>
              <a:t>.</a:t>
            </a:r>
          </a:p>
          <a:p>
            <a:pPr marL="0" indent="0" algn="just">
              <a:buNone/>
            </a:pPr>
            <a:endParaRPr lang="en-US" sz="1800" dirty="0"/>
          </a:p>
          <a:p>
            <a:pPr>
              <a:buAutoNum type="arabicPeriod" startAt="5"/>
            </a:pPr>
            <a:r>
              <a:rPr lang="en-US" sz="1800" dirty="0"/>
              <a:t>How do we feel something is smooth or rough,</a:t>
            </a:r>
          </a:p>
          <a:p>
            <a:pPr marL="0" indent="0">
              <a:buNone/>
            </a:pPr>
            <a:r>
              <a:rPr lang="en-US" sz="1800" dirty="0"/>
              <a:t>       hot or cold?</a:t>
            </a:r>
          </a:p>
          <a:p>
            <a:pPr marL="0" indent="0">
              <a:buNone/>
            </a:pPr>
            <a:r>
              <a:rPr lang="en-US" sz="1800" dirty="0" err="1"/>
              <a:t>Ans</a:t>
            </a:r>
            <a:r>
              <a:rPr lang="en-US" sz="1800" dirty="0"/>
              <a:t>:  Our </a:t>
            </a:r>
            <a:r>
              <a:rPr lang="en-US" sz="1800" b="1" u="sng" dirty="0"/>
              <a:t>skin </a:t>
            </a:r>
            <a:r>
              <a:rPr lang="en-US" sz="1800" b="1" dirty="0"/>
              <a:t> </a:t>
            </a:r>
            <a:r>
              <a:rPr lang="en-US" sz="1800" dirty="0"/>
              <a:t>help us to feel something smooth</a:t>
            </a:r>
          </a:p>
          <a:p>
            <a:pPr marL="0" indent="0" algn="just">
              <a:buNone/>
            </a:pPr>
            <a:r>
              <a:rPr lang="en-US" sz="1800" dirty="0"/>
              <a:t>          or rough, hot or cold.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  <a:p>
            <a:pPr marL="0" indent="0" algn="just">
              <a:buNone/>
            </a:pPr>
            <a:r>
              <a:rPr lang="en-US" sz="2000" dirty="0"/>
              <a:t>    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  </a:t>
            </a:r>
          </a:p>
          <a:p>
            <a:pPr marL="0" indent="0" algn="just">
              <a:buNone/>
            </a:pP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86" y="1483568"/>
            <a:ext cx="1380929" cy="1066703"/>
          </a:xfr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25" y="2810064"/>
            <a:ext cx="1351707" cy="1284514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18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02" y="236311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7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21809"/>
          </a:xfrm>
        </p:spPr>
        <p:txBody>
          <a:bodyPr/>
          <a:lstStyle/>
          <a:p>
            <a:pPr algn="l"/>
            <a:r>
              <a:rPr lang="en-US" sz="2800" b="1" kern="0" dirty="0">
                <a:solidFill>
                  <a:srgbClr val="FF0000"/>
                </a:solidFill>
                <a:latin typeface="+mn-lt"/>
                <a:cs typeface="Arial" panose="020B0604020202020204"/>
                <a:sym typeface="Arial" panose="020B0604020202020204"/>
              </a:rPr>
              <a:t>OUR SENSE ORGANS</a:t>
            </a:r>
            <a:endParaRPr lang="en-IN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29207" y="849085"/>
            <a:ext cx="5113177" cy="38442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We have five sense organs - the eyes , the ears, the  nose, the tongue and the skin. </a:t>
            </a:r>
          </a:p>
          <a:p>
            <a:pPr marL="0" indent="0">
              <a:buNone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/>
              <a:t>All these sense organs are connected to the brain through the nerves.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/>
              <a:t>The sense organs send messages to the brain. The brain makes us understand pictures, sounds, smells, tastes and feelings.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  <a:p>
            <a:pPr marL="0" indent="0" algn="just">
              <a:buNone/>
            </a:pPr>
            <a:r>
              <a:rPr lang="en-US" sz="2000" dirty="0"/>
              <a:t>    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  </a:t>
            </a:r>
          </a:p>
          <a:p>
            <a:pPr marL="0" indent="0" algn="just">
              <a:buNone/>
            </a:pPr>
            <a:endParaRPr lang="en-US" sz="20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0" y="923731"/>
            <a:ext cx="3188802" cy="378822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624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2113280" y="242596"/>
            <a:ext cx="210650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Arial" charset="0"/>
              </a:rPr>
              <a:t>NOTES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966788"/>
            <a:ext cx="8229600" cy="32146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human body works like a machine.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human body is made up of cells, tissues, organs and organ systems.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Our sense organs tell us about the world. 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Our sense organs work together with the brain. </a:t>
            </a:r>
            <a:endParaRPr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482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Arial" charset="0"/>
              </a:rPr>
              <a:t>Match with the correct option.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624260" y="1181471"/>
            <a:ext cx="8229600" cy="32146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numCol="2"/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			        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	</a:t>
            </a:r>
            <a:endParaRPr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7" y="1181471"/>
            <a:ext cx="890076" cy="802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37" y="1110344"/>
            <a:ext cx="802434" cy="882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02" y="1181471"/>
            <a:ext cx="919097" cy="811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41" y="1027196"/>
            <a:ext cx="895739" cy="873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85" y="1259308"/>
            <a:ext cx="788469" cy="7091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1159" y="2367819"/>
            <a:ext cx="1692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Pizza is very tasty 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900131" y="2266497"/>
            <a:ext cx="169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pillow is very soft.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3732245" y="2374552"/>
            <a:ext cx="1595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cartoon is very interesting 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281125" y="2397814"/>
            <a:ext cx="169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fragrance of rose is very nice.</a:t>
            </a: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 rot="3832101">
            <a:off x="1730352" y="1451114"/>
            <a:ext cx="91073" cy="1346048"/>
          </a:xfrm>
          <a:prstGeom prst="downArrow">
            <a:avLst>
              <a:gd name="adj1" fmla="val 50000"/>
              <a:gd name="adj2" fmla="val 52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Down Arrow 20"/>
          <p:cNvSpPr/>
          <p:nvPr/>
        </p:nvSpPr>
        <p:spPr>
          <a:xfrm rot="2432330" flipH="1">
            <a:off x="4861958" y="1463791"/>
            <a:ext cx="72719" cy="1111875"/>
          </a:xfrm>
          <a:prstGeom prst="downArrow">
            <a:avLst>
              <a:gd name="adj1" fmla="val 50000"/>
              <a:gd name="adj2" fmla="val 54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Down Arrow 21"/>
          <p:cNvSpPr/>
          <p:nvPr/>
        </p:nvSpPr>
        <p:spPr>
          <a:xfrm rot="17130599">
            <a:off x="5733174" y="922904"/>
            <a:ext cx="75776" cy="2467727"/>
          </a:xfrm>
          <a:prstGeom prst="downArrow">
            <a:avLst>
              <a:gd name="adj1" fmla="val 50000"/>
              <a:gd name="adj2" fmla="val 49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12159" y="2374552"/>
            <a:ext cx="1420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sound is very loud</a:t>
            </a:r>
            <a:endParaRPr lang="en-IN" dirty="0"/>
          </a:p>
        </p:txBody>
      </p:sp>
      <p:sp>
        <p:nvSpPr>
          <p:cNvPr id="26" name="Down Arrow 25"/>
          <p:cNvSpPr/>
          <p:nvPr/>
        </p:nvSpPr>
        <p:spPr>
          <a:xfrm rot="17801410">
            <a:off x="1965283" y="1458181"/>
            <a:ext cx="77477" cy="1290129"/>
          </a:xfrm>
          <a:prstGeom prst="downArrow">
            <a:avLst>
              <a:gd name="adj1" fmla="val 50000"/>
              <a:gd name="adj2" fmla="val 52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Down Arrow 24"/>
          <p:cNvSpPr/>
          <p:nvPr/>
        </p:nvSpPr>
        <p:spPr>
          <a:xfrm rot="2432330" flipH="1">
            <a:off x="6288383" y="1462524"/>
            <a:ext cx="83749" cy="1127627"/>
          </a:xfrm>
          <a:prstGeom prst="downArrow">
            <a:avLst>
              <a:gd name="adj1" fmla="val 50000"/>
              <a:gd name="adj2" fmla="val 54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30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6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8657</TotalTime>
  <Words>584</Words>
  <Application>Microsoft Office PowerPoint</Application>
  <PresentationFormat>On-screen Show (16:9)</PresentationFormat>
  <Paragraphs>119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INTRODUCTION</vt:lpstr>
      <vt:lpstr>MAN: THE LIVING MACHINE</vt:lpstr>
      <vt:lpstr>OUR SENSE ORGANS</vt:lpstr>
      <vt:lpstr>OUR SENSE ORGANS</vt:lpstr>
      <vt:lpstr>OUR SENSE ORGANS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Smruti Shasani</cp:lastModifiedBy>
  <cp:revision>1054</cp:revision>
  <dcterms:created xsi:type="dcterms:W3CDTF">2021-04-07T05:01:00Z</dcterms:created>
  <dcterms:modified xsi:type="dcterms:W3CDTF">2022-05-31T08:04:49Z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1033-11.2.0.9926</vt:lpwstr>
  </property>
</Properties>
</file>