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7" r:id="rId3"/>
    <p:sldId id="381" r:id="rId4"/>
    <p:sldId id="375" r:id="rId5"/>
    <p:sldId id="387" r:id="rId6"/>
    <p:sldId id="385" r:id="rId7"/>
    <p:sldId id="368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2/1/2022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2/1/2022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:  3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10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LIGHT,SOUND AND FORCE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  LONG QUESTION AND ANSWER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long questions and answers.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10198" y="90843"/>
            <a:ext cx="8600362" cy="736471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LET’S RECAPITULATE </a:t>
            </a: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Arrange the following activities under respective heads.  </a:t>
            </a:r>
            <a:endParaRPr sz="20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60" y="898525"/>
            <a:ext cx="8520600" cy="3932709"/>
          </a:xfrm>
        </p:spPr>
        <p:txBody>
          <a:bodyPr/>
          <a:lstStyle/>
          <a:p>
            <a:pPr marL="11430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233456"/>
              </p:ext>
            </p:extLst>
          </p:nvPr>
        </p:nvGraphicFramePr>
        <p:xfrm>
          <a:off x="1285166" y="2190075"/>
          <a:ext cx="7387120" cy="1386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8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PLEASANT</a:t>
                      </a:r>
                      <a:r>
                        <a:rPr lang="en-US" sz="20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SOUND</a:t>
                      </a:r>
                      <a:endParaRPr lang="en-US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0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845574" y="886440"/>
            <a:ext cx="7904013" cy="115867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baby is crying .		 2. Sangeeta is singing .</a:t>
            </a:r>
          </a:p>
          <a:p>
            <a:pPr marL="457200" indent="-457200">
              <a:buAutoNum type="arabicPeriod" startAt="3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Ansuman is climbing . 	 4. Pawandeep is playing on guitar.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   Mom is shouting .  		 6. The cute kid is cycling.</a:t>
            </a:r>
          </a:p>
          <a:p>
            <a:pPr marL="457200" indent="-457200" algn="ctr">
              <a:buAutoNum type="arabicPeriod"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72902" y="2603241"/>
            <a:ext cx="2267339" cy="2799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Sangeeta is singing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91841" y="2603241"/>
            <a:ext cx="2267338" cy="2799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baby is crying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48422" y="2603241"/>
            <a:ext cx="2398870" cy="2799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Ansuman is climbing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72902" y="3039017"/>
            <a:ext cx="2267339" cy="5361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Pawandeep is playing on guitar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91839" y="3039017"/>
            <a:ext cx="2267339" cy="5188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Mom is shouting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59179" y="3056375"/>
            <a:ext cx="2620364" cy="518803"/>
          </a:xfrm>
          <a:prstGeom prst="roundRect">
            <a:avLst>
              <a:gd name="adj" fmla="val 390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cute kid is cycling.</a:t>
            </a:r>
          </a:p>
        </p:txBody>
      </p:sp>
    </p:spTree>
    <p:extLst>
      <p:ext uri="{BB962C8B-B14F-4D97-AF65-F5344CB8AC3E}">
        <p14:creationId xmlns:p14="http://schemas.microsoft.com/office/powerpoint/2010/main" val="41486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C: Answer the following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067262"/>
            <a:ext cx="8292388" cy="3711215"/>
          </a:xfrm>
        </p:spPr>
        <p:txBody>
          <a:bodyPr/>
          <a:lstStyle/>
          <a:p>
            <a:pPr marL="0" indent="0">
              <a:buNone/>
            </a:pPr>
            <a:endParaRPr lang="en-US" sz="800" dirty="0"/>
          </a:p>
          <a:p>
            <a:pPr marL="457200" indent="-457200" algn="just"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Name three luminous objects other than mentioned in this lesson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Three luminous objects are – 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Stars, tube light, fire.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Name three non-luminous objects other than mentioned in this lesson.</a:t>
            </a:r>
          </a:p>
          <a:p>
            <a:pPr marL="0" indent="0" algn="just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Three non-luminous objects are – 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Table, chalk and duster.</a:t>
            </a:r>
          </a:p>
          <a:p>
            <a:pPr marL="0" indent="0" algn="just">
              <a:buNone/>
            </a:pP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C: Answer the following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898525"/>
            <a:ext cx="8292388" cy="3711215"/>
          </a:xfrm>
        </p:spPr>
        <p:txBody>
          <a:bodyPr/>
          <a:lstStyle/>
          <a:p>
            <a:pPr marL="0" indent="0">
              <a:buNone/>
            </a:pPr>
            <a:endParaRPr lang="en-US" sz="800" dirty="0"/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 What can we do to reduce noise?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To reduce noise we should –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avoid the use of horns as far as possible.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speak softly.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play music and TV at a low volume.     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Mention three effects of force on an object.</a:t>
            </a:r>
          </a:p>
          <a:p>
            <a:pPr marL="0" indent="0" algn="just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Three effects of force on an object are –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it can move an object, it can stop a moving object and it can change the 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shape of an object.</a:t>
            </a: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</a:p>
          <a:p>
            <a:pPr marL="0" indent="0" algn="just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8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able to -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long questions and answers.</a:t>
            </a: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4462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HOME ASSIGNMENTS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 chapter 7, 8 and 9.</a:t>
            </a:r>
          </a:p>
        </p:txBody>
      </p:sp>
    </p:spTree>
    <p:extLst>
      <p:ext uri="{BB962C8B-B14F-4D97-AF65-F5344CB8AC3E}">
        <p14:creationId xmlns:p14="http://schemas.microsoft.com/office/powerpoint/2010/main" val="26986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10914</TotalTime>
  <Words>326</Words>
  <Application>Microsoft Office PowerPoint</Application>
  <PresentationFormat>On-screen Show (16:9)</PresentationFormat>
  <Paragraphs>69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1211</cp:revision>
  <dcterms:created xsi:type="dcterms:W3CDTF">2021-04-07T05:01:00Z</dcterms:created>
  <dcterms:modified xsi:type="dcterms:W3CDTF">2022-02-01T07:33:13Z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