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4"/>
  </p:notesMasterIdLst>
  <p:sldIdLst>
    <p:sldId id="256" r:id="rId2"/>
    <p:sldId id="347" r:id="rId3"/>
    <p:sldId id="381" r:id="rId4"/>
    <p:sldId id="375" r:id="rId5"/>
    <p:sldId id="382" r:id="rId6"/>
    <p:sldId id="383" r:id="rId7"/>
    <p:sldId id="384" r:id="rId8"/>
    <p:sldId id="337" r:id="rId9"/>
    <p:sldId id="386" r:id="rId10"/>
    <p:sldId id="385" r:id="rId11"/>
    <p:sldId id="368" r:id="rId12"/>
    <p:sldId id="259" r:id="rId1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932" autoAdjust="0"/>
  </p:normalViewPr>
  <p:slideViewPr>
    <p:cSldViewPr snapToGrid="0">
      <p:cViewPr>
        <p:scale>
          <a:sx n="126" d="100"/>
          <a:sy n="126" d="100"/>
        </p:scale>
        <p:origin x="-354" y="-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1/3/2022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1/3/2022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1643677" y="1333500"/>
            <a:ext cx="6940486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SESSION             	  </a:t>
            </a:r>
            <a:r>
              <a:rPr lang="en-US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</a:t>
            </a:r>
            <a:r>
              <a:rPr lang="en-US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2</a:t>
            </a:r>
            <a:endParaRPr lang="en-US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</a:t>
            </a:r>
            <a:r>
              <a:rPr lang="en-US" altLang="en-IN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IN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: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III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</a:t>
            </a:r>
            <a:r>
              <a:rPr lang="en-US" altLang="en-GB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:</a:t>
            </a:r>
            <a:r>
              <a:rPr lang="en-GB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SCIENCE</a:t>
            </a:r>
            <a:endParaRPr lang="en-US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GB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:</a:t>
            </a:r>
            <a:r>
              <a:rPr lang="en-GB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10</a:t>
            </a:r>
            <a:endParaRPr lang="en-US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</a:t>
            </a:r>
            <a:r>
              <a:rPr lang="en-GB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:  LIGHT, SOUND AND FORCE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None/>
            </a:pPr>
            <a:r>
              <a:rPr lang="en-GB" altLang="en-US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SUB-TOPIC </a:t>
            </a:r>
            <a:r>
              <a:rPr lang="en-US" altLang="en-GB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              </a:t>
            </a:r>
            <a:r>
              <a:rPr lang="en-GB" altLang="en-GB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:  SOUND, FORCE, NEW WORDS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, SHORT Q/A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GB" sz="20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endParaRPr lang="en-GB" altLang="en-GB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</a:t>
            </a:r>
            <a:r>
              <a:rPr lang="en-GB" altLang="en-US" sz="2800" b="1" dirty="0" smtClean="0">
                <a:solidFill>
                  <a:srgbClr val="FF0000"/>
                </a:solidFill>
                <a:latin typeface="+mn-lt"/>
              </a:rPr>
              <a:t>OUTCOME</a:t>
            </a: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: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752475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400" b="1" kern="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able to know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about the various types of sounds and force,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new words and meanings, can solve short Q/A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46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+mn-lt"/>
              </a:rPr>
              <a:t>HOME ASSIGNMENTS</a:t>
            </a:r>
            <a:endParaRPr lang="en-GB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400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oral questions of book page 85 and 86.</a:t>
            </a:r>
            <a:endParaRPr lang="en-US" sz="24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86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know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GB" sz="24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bout the various types of sounds and force,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</a:t>
            </a:r>
            <a:r>
              <a:rPr lang="en-GB" sz="24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ew words and meanings, can solve short Q/A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10198" y="192443"/>
            <a:ext cx="8600362" cy="79660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LET’S RECAPITULATE </a:t>
            </a:r>
            <a:r>
              <a:rPr lang="en-GB" sz="24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Rewrite the sentences by correcting the underlined words</a:t>
            </a:r>
            <a:r>
              <a:rPr lang="en-GB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.</a:t>
            </a:r>
            <a:endParaRPr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960" y="898525"/>
            <a:ext cx="8520600" cy="3932709"/>
          </a:xfrm>
        </p:spPr>
        <p:txBody>
          <a:bodyPr/>
          <a:lstStyle/>
          <a:p>
            <a:pPr marL="571500" indent="-457200">
              <a:buAutoNum type="arabicPeriod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Light travels in a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curved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line.</a:t>
            </a:r>
          </a:p>
          <a:p>
            <a:pPr marL="114300" indent="0">
              <a:buNone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Light travels in a straight line.</a:t>
            </a:r>
          </a:p>
          <a:p>
            <a:pPr marL="571500" indent="-457200">
              <a:buAutoNum type="arabicPeriod" startAt="2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the natural source of light.</a:t>
            </a:r>
          </a:p>
          <a:p>
            <a:pPr marL="114300" indent="0">
              <a:buNone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Sun is the natural source of light.</a:t>
            </a:r>
          </a:p>
          <a:p>
            <a:pPr marL="571500" indent="-457200">
              <a:buAutoNum type="arabicPeriod" startAt="3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Shadow is created when something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goes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the way of light.</a:t>
            </a:r>
          </a:p>
          <a:p>
            <a:pPr marL="114300" indent="0">
              <a:buNone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Shadow is created when something comes in the way of light.</a:t>
            </a:r>
          </a:p>
          <a:p>
            <a:pPr marL="571500" indent="-457200">
              <a:buAutoNum type="arabicPeriod" startAt="4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mountain is a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luminous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object.</a:t>
            </a:r>
          </a:p>
          <a:p>
            <a:pPr marL="114300" indent="0">
              <a:buNone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mountain is a non luminous object.</a:t>
            </a:r>
          </a:p>
          <a:p>
            <a:pPr marL="571500" indent="-457200">
              <a:buAutoNum type="arabicPeriod" startAt="5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earth revolves around the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moon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>
              <a:buNone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The earth revolves around the sun.</a:t>
            </a:r>
          </a:p>
          <a:p>
            <a:pPr marL="11430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SOUND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73050" y="898525"/>
            <a:ext cx="5120044" cy="3892063"/>
          </a:xfrm>
        </p:spPr>
        <p:txBody>
          <a:bodyPr/>
          <a:lstStyle/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hear various types of sounds everyday.</a:t>
            </a: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ringing of door bells, the chirping of birds, the honking of horns, thunders are some of the sounds. </a:t>
            </a:r>
          </a:p>
          <a:p>
            <a:pPr marL="0" indent="0" algn="just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we speak or laugh we produce sound.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37" y="1244956"/>
            <a:ext cx="2095500" cy="1552575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37" y="3023118"/>
            <a:ext cx="2095500" cy="1767471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SOUND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73050" y="898525"/>
            <a:ext cx="5120044" cy="38920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sounds are pleasant which make us feel happy.</a:t>
            </a: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sounds which everyone gets disturbed are unpleasant also called as noise.</a:t>
            </a: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should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void the use of horn as far as possible,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hould speak softly,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lay music and TV at a low volume.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00" y="984103"/>
            <a:ext cx="1430687" cy="1457732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00" y="3676261"/>
            <a:ext cx="1521214" cy="1360811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07" y="2540331"/>
            <a:ext cx="1905418" cy="987353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667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FORCE</a:t>
            </a:r>
            <a:endParaRPr sz="28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945224" cy="419289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273050" y="814550"/>
            <a:ext cx="5120044" cy="38920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we push or pull something what we apply is called force.</a:t>
            </a: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Force can -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ove an object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 a moving object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hange the shape of an object</a:t>
            </a:r>
          </a:p>
          <a:p>
            <a:pPr marL="0" indent="0" algn="just">
              <a:buNone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45" y="2357924"/>
            <a:ext cx="1507573" cy="1196394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42" y="989045"/>
            <a:ext cx="2322574" cy="1306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0" y="3661970"/>
            <a:ext cx="2547257" cy="1431043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710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NEW WORDS AND MEANINGS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900113"/>
            <a:ext cx="7676437" cy="419289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005" y="929303"/>
            <a:ext cx="7676632" cy="3892063"/>
          </a:xfrm>
        </p:spPr>
        <p:txBody>
          <a:bodyPr/>
          <a:lstStyle/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39570"/>
              </p:ext>
            </p:extLst>
          </p:nvPr>
        </p:nvGraphicFramePr>
        <p:xfrm>
          <a:off x="833534" y="898525"/>
          <a:ext cx="7256107" cy="370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364"/>
                <a:gridCol w="1754155"/>
                <a:gridCol w="4842588"/>
              </a:tblGrid>
              <a:tr h="336433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SL.NO</a:t>
                      </a:r>
                      <a:endParaRPr lang="en-US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NEW WORD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WORD MEANING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From</a:t>
                      </a:r>
                      <a:r>
                        <a:rPr lang="en-US" baseline="0" dirty="0" smtClean="0"/>
                        <a:t> where some thing starts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REVOLVES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Moves around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LUMINIOUS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That shines in the dark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REFLECTS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Throw back of light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CHIRPING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 sharp high pitched sound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r>
                        <a:rPr lang="en-US" baseline="0" dirty="0" smtClean="0"/>
                        <a:t> loud and unpleasant sound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HONKING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Sound</a:t>
                      </a:r>
                      <a:r>
                        <a:rPr lang="en-US" baseline="0" dirty="0" smtClean="0"/>
                        <a:t> the horn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strength or power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measure</a:t>
                      </a:r>
                      <a:r>
                        <a:rPr lang="en-US" baseline="0" dirty="0" smtClean="0"/>
                        <a:t> of how loud or soft something sounds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1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121783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Short Q/A </a:t>
            </a:r>
            <a:endParaRPr lang="en-GB" altLang="en-US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650325"/>
            <a:ext cx="8229600" cy="417078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Tick (    )  the correct answer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This is the main source of light on earth.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Candle	b. Sun		c.Moon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Loud and unpleasant sounds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make us feel happy	b. irritate us	c. have no effect on us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When we push or pull something we apply force and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Sleep		b.do work	c. do nothing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Force can do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Nothing		b. one thing	c. many things</a:t>
            </a: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35" y="942391"/>
            <a:ext cx="252510" cy="152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48" y="1635274"/>
            <a:ext cx="334638" cy="213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74" y="2525016"/>
            <a:ext cx="334638" cy="213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55" y="3445636"/>
            <a:ext cx="334638" cy="213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39" y="4324710"/>
            <a:ext cx="334638" cy="2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+mn-lt"/>
              </a:rPr>
              <a:t>Short Q/A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849087"/>
            <a:ext cx="8229600" cy="417078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Name the following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AutoNum type="arabicPeriod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Light travels as thin beams of </a:t>
            </a:r>
            <a:r>
              <a:rPr lang="en-GB" sz="2000" u="sng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these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________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000" kern="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 startAt="2"/>
              <a:defRPr/>
            </a:pPr>
            <a:r>
              <a:rPr lang="en-GB" sz="2000" u="sng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This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is formed when an object blocks the path of light  _________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 startAt="2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 startAt="2"/>
              <a:defRPr/>
            </a:pPr>
            <a:r>
              <a:rPr lang="en-US" sz="2000" u="sng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This</a:t>
            </a:r>
            <a:r>
              <a:rPr lang="en-US" sz="2000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is caused by an unpleasant sound. ________</a:t>
            </a:r>
            <a:endParaRPr lang="en-US" sz="2000" u="sng" kern="0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981" y="1408923"/>
            <a:ext cx="1099668" cy="3265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Rays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8562" y="2230016"/>
            <a:ext cx="1423128" cy="40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Shadow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87475" y="3153747"/>
            <a:ext cx="1382695" cy="407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10819</TotalTime>
  <Words>434</Words>
  <Application>Microsoft Office PowerPoint</Application>
  <PresentationFormat>On-screen Show (16:9)</PresentationFormat>
  <Paragraphs>130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1202</cp:revision>
  <dcterms:created xsi:type="dcterms:W3CDTF">2021-04-07T05:01:00Z</dcterms:created>
  <dcterms:modified xsi:type="dcterms:W3CDTF">2022-01-03T12:10:46Z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