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7"/>
  </p:notesMasterIdLst>
  <p:sldIdLst>
    <p:sldId id="373" r:id="rId2"/>
    <p:sldId id="381" r:id="rId3"/>
    <p:sldId id="382" r:id="rId4"/>
    <p:sldId id="256" r:id="rId5"/>
    <p:sldId id="347" r:id="rId6"/>
    <p:sldId id="375" r:id="rId7"/>
    <p:sldId id="377" r:id="rId8"/>
    <p:sldId id="378" r:id="rId9"/>
    <p:sldId id="379" r:id="rId10"/>
    <p:sldId id="380" r:id="rId11"/>
    <p:sldId id="337" r:id="rId12"/>
    <p:sldId id="384" r:id="rId13"/>
    <p:sldId id="383" r:id="rId14"/>
    <p:sldId id="368" r:id="rId15"/>
    <p:sldId id="259" r:id="rId1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1/28/2022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1/28/2022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63" y="203298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71735" y="90883"/>
            <a:ext cx="7330077" cy="62757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Observe the picture carefully and describe the activity.</a:t>
            </a:r>
            <a:endParaRPr sz="2400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09" y="718457"/>
            <a:ext cx="2090059" cy="1567544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76" y="733321"/>
            <a:ext cx="2054583" cy="1543349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16" y="2547258"/>
            <a:ext cx="2926071" cy="1408172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1125309" y="2286001"/>
            <a:ext cx="2090060" cy="261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Lighting a candle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54418" y="2276670"/>
            <a:ext cx="2119897" cy="261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 a bulb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09617" y="3924193"/>
            <a:ext cx="2926071" cy="2612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 a torchlight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118" y="4338467"/>
            <a:ext cx="3554964" cy="382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Question :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we need to do all 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04643" y="4338468"/>
            <a:ext cx="3612969" cy="382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Answer 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light which removes dark ness</a:t>
            </a:r>
          </a:p>
        </p:txBody>
      </p:sp>
    </p:spTree>
    <p:extLst>
      <p:ext uri="{BB962C8B-B14F-4D97-AF65-F5344CB8AC3E}">
        <p14:creationId xmlns:p14="http://schemas.microsoft.com/office/powerpoint/2010/main" val="18462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92444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SHADOW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942" y="722831"/>
            <a:ext cx="4618654" cy="408243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Solar eclipse occurs when the moon blocks the light of the sun. The shadow of the moon falls on the earth and the sun cannot seen or partially hidden</a:t>
            </a: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lunar eclipse occurs when the earth blocks the light of the sun. The shadow of the earth falls on the moon and the moon cannot be seen.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9419" y="2248678"/>
            <a:ext cx="1231641" cy="270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eclipse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06069" y="4302968"/>
            <a:ext cx="1231641" cy="2705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Lunar eclipse</a:t>
            </a: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51" y="1073021"/>
            <a:ext cx="3284375" cy="117565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51" y="3102428"/>
            <a:ext cx="3284375" cy="12005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208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121783"/>
            <a:ext cx="86883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A. ARRANGE THE WORDS UNDER THE CORRECT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COLUMN: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7"/>
            <a:ext cx="8229600" cy="3549229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</a:t>
            </a:r>
            <a:r>
              <a:rPr lang="en-US" sz="2000" b="1" u="sng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Luminous Objects</a:t>
            </a: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</a:t>
            </a:r>
            <a:r>
              <a:rPr lang="en-US" sz="2000" b="1" u="sng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Non-Luminous Objects</a:t>
            </a:r>
          </a:p>
          <a:p>
            <a:pPr eaLnBrk="1" fontAlgn="t" hangingPunct="1"/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				                 </a:t>
            </a:r>
            <a:endParaRPr lang="en-IN" sz="2000" dirty="0"/>
          </a:p>
        </p:txBody>
      </p:sp>
      <p:sp>
        <p:nvSpPr>
          <p:cNvPr id="2" name="Rectangle 1"/>
          <p:cNvSpPr/>
          <p:nvPr/>
        </p:nvSpPr>
        <p:spPr>
          <a:xfrm>
            <a:off x="671803" y="1110343"/>
            <a:ext cx="7674397" cy="6344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Table, Sun, Moon, Chair, Bulb, Lamp, Candle, Bed, Ball, Torch</a:t>
            </a:r>
            <a:endParaRPr lang="en-I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432379"/>
              </p:ext>
            </p:extLst>
          </p:nvPr>
        </p:nvGraphicFramePr>
        <p:xfrm>
          <a:off x="908180" y="2405872"/>
          <a:ext cx="1825690" cy="2110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02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02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2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02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399592" y="2397967"/>
            <a:ext cx="1306286" cy="41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9592" y="2817845"/>
            <a:ext cx="1306286" cy="41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9592" y="3243941"/>
            <a:ext cx="1306286" cy="41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Lamp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99592" y="3663819"/>
            <a:ext cx="1306286" cy="41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Candle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9592" y="4096138"/>
            <a:ext cx="1306286" cy="419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Torch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846836"/>
              </p:ext>
            </p:extLst>
          </p:nvPr>
        </p:nvGraphicFramePr>
        <p:xfrm>
          <a:off x="5075853" y="2404898"/>
          <a:ext cx="1716833" cy="20178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4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94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69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437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561046" y="2397967"/>
            <a:ext cx="1231640" cy="419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1046" y="2811624"/>
            <a:ext cx="1231640" cy="419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Moon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1046" y="3225281"/>
            <a:ext cx="1231640" cy="419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1046" y="3638938"/>
            <a:ext cx="1231640" cy="419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1046" y="4058815"/>
            <a:ext cx="1231640" cy="335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</a:t>
            </a:r>
            <a:endParaRPr lang="en-I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Let’s Answer: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752476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Answer the following 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1. What is the main source of light on the Earth?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The main source of light on the Earth is the Sun.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2. How shadows are formed?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Ans. Shadows are formed when something blocks the path of light. 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560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able to know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 the sources of light and how shadow is formed.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8863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HOME ASSIGNMENTS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4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List out the Luminous and non luminous objects in note book.</a:t>
            </a:r>
          </a:p>
        </p:txBody>
      </p:sp>
    </p:spTree>
    <p:extLst>
      <p:ext uri="{BB962C8B-B14F-4D97-AF65-F5344CB8AC3E}">
        <p14:creationId xmlns:p14="http://schemas.microsoft.com/office/powerpoint/2010/main" val="269865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63" y="203298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71735" y="90883"/>
            <a:ext cx="7330077" cy="62757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US" sz="18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Observe the picture carefully and describe the activity.</a:t>
            </a:r>
            <a:endParaRPr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20907" y="482792"/>
            <a:ext cx="7713306" cy="454640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                                                                                              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</a:t>
            </a: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  <a:r>
              <a:rPr lang="en-GB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                                                                                                   </a:t>
            </a: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3" y="718456"/>
            <a:ext cx="1914232" cy="1780493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33" y="2778313"/>
            <a:ext cx="2875054" cy="1457786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25801" y="2511034"/>
            <a:ext cx="1914232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Ringing Alarm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87" y="718456"/>
            <a:ext cx="1966860" cy="178049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415087" y="2511034"/>
            <a:ext cx="1940546" cy="2672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Blowing a Trumpet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23552" y="4236099"/>
            <a:ext cx="2360644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Thunder with lightning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1058" y="4579304"/>
            <a:ext cx="3706536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Question: What is resulted from each Picture?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26359" y="4575959"/>
            <a:ext cx="2379306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Answer: Sound </a:t>
            </a:r>
          </a:p>
        </p:txBody>
      </p:sp>
    </p:spTree>
    <p:extLst>
      <p:ext uri="{BB962C8B-B14F-4D97-AF65-F5344CB8AC3E}">
        <p14:creationId xmlns:p14="http://schemas.microsoft.com/office/powerpoint/2010/main" val="8592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63" y="203298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71735" y="90883"/>
            <a:ext cx="7330077" cy="62757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Observe the picture carefully and describe the activity.</a:t>
            </a:r>
            <a:endParaRPr sz="2400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20279" y="532226"/>
            <a:ext cx="8681163" cy="4273286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                                                                                              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</a:t>
            </a: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  <a:r>
              <a:rPr lang="en-GB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                                                                                                                                                                     </a:t>
            </a:r>
            <a:endParaRPr lang="en-GB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46" y="890718"/>
            <a:ext cx="2580796" cy="1451698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80" y="2668869"/>
            <a:ext cx="2716958" cy="1254820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24" y="877078"/>
            <a:ext cx="2658884" cy="1494955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79647" y="2372033"/>
            <a:ext cx="2580796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Pushing a grocery cart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2944" y="2372033"/>
            <a:ext cx="2343441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Pushing a car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981" y="3952519"/>
            <a:ext cx="2716958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Pulling a loaded trolley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6922" y="4310743"/>
            <a:ext cx="3995788" cy="413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Question: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required to do all these?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91938" y="4453341"/>
            <a:ext cx="2379306" cy="270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Answer: 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Force </a:t>
            </a:r>
          </a:p>
        </p:txBody>
      </p:sp>
    </p:spTree>
    <p:extLst>
      <p:ext uri="{BB962C8B-B14F-4D97-AF65-F5344CB8AC3E}">
        <p14:creationId xmlns:p14="http://schemas.microsoft.com/office/powerpoint/2010/main" val="8280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 :  1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 10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 :  LIGHT,SOUND AND FORCE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  :  INTRODUCTION, LIGHT AND SHADOW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know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 the sources of light and how shadow is formed.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LIGHT</a:t>
            </a:r>
            <a:endParaRPr sz="28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900113"/>
            <a:ext cx="5047862" cy="408243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Light helps us to see objects around us.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sun is the main source of light on the earth.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48" y="1643095"/>
            <a:ext cx="2843309" cy="163408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LIGHT</a:t>
            </a:r>
            <a:endParaRPr sz="28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2" y="900113"/>
            <a:ext cx="5253135" cy="4082433"/>
          </a:xfrm>
        </p:spPr>
        <p:txBody>
          <a:bodyPr/>
          <a:lstStyle/>
          <a:p>
            <a:pPr marL="0" indent="0">
              <a:buNone/>
            </a:pPr>
            <a:endParaRPr lang="en-US" sz="1100" dirty="0"/>
          </a:p>
          <a:p>
            <a:pPr lv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Objects which give us light are called luminous objects. Ex. candles, lamps, torches, bulbs etc.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Objects which do not give light are called non-luminous objects. Ex. table, chair, ball, teddy bear etc.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23" y="898525"/>
            <a:ext cx="1819470" cy="1362776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16" y="2386065"/>
            <a:ext cx="1859242" cy="11968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47" y="3705031"/>
            <a:ext cx="1819470" cy="135449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4214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SHADOW</a:t>
            </a:r>
            <a:endParaRPr sz="28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900113"/>
            <a:ext cx="5047862" cy="4082433"/>
          </a:xfrm>
        </p:spPr>
        <p:txBody>
          <a:bodyPr/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Light travels in a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straight line.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something comes in the way of light, a shadow is formed.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71" y="2980595"/>
            <a:ext cx="1839329" cy="154766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69" y="1156996"/>
            <a:ext cx="1839329" cy="137471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23251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SHADOW</a:t>
            </a:r>
            <a:endParaRPr sz="28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799810"/>
            <a:ext cx="5047862" cy="4082433"/>
          </a:xfrm>
        </p:spPr>
        <p:txBody>
          <a:bodyPr/>
          <a:lstStyle/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earth revolves round the sun. The sun’s light falls on the earth.</a:t>
            </a:r>
          </a:p>
          <a:p>
            <a:pPr marL="0" indent="0" algn="just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moon revolves round the earth. The moon reflects the light of the sun.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59" y="898525"/>
            <a:ext cx="1465019" cy="109571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06" y="2202024"/>
            <a:ext cx="1511781" cy="128879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18" y="3648269"/>
            <a:ext cx="1645299" cy="123397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37009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10650</TotalTime>
  <Words>527</Words>
  <Application>Microsoft Office PowerPoint</Application>
  <PresentationFormat>On-screen Show (16:9)</PresentationFormat>
  <Paragraphs>140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1186</cp:revision>
  <dcterms:created xsi:type="dcterms:W3CDTF">2021-04-07T05:01:00Z</dcterms:created>
  <dcterms:modified xsi:type="dcterms:W3CDTF">2022-01-28T06:07:05Z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