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4167" r:id="rId1"/>
  </p:sldMasterIdLst>
  <p:notesMasterIdLst>
    <p:notesMasterId r:id="rId11"/>
  </p:notesMasterIdLst>
  <p:sldIdLst>
    <p:sldId id="256" r:id="rId2"/>
    <p:sldId id="321" r:id="rId3"/>
    <p:sldId id="326" r:id="rId4"/>
    <p:sldId id="333" r:id="rId5"/>
    <p:sldId id="327" r:id="rId6"/>
    <p:sldId id="332" r:id="rId7"/>
    <p:sldId id="331" r:id="rId8"/>
    <p:sldId id="330" r:id="rId9"/>
    <p:sldId id="259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00"/>
    <a:srgbClr val="F30D1D"/>
    <a:srgbClr val="FC95A6"/>
    <a:srgbClr val="996600"/>
    <a:srgbClr val="FF3399"/>
    <a:srgbClr val="E43CD8"/>
    <a:srgbClr val="66FF33"/>
    <a:srgbClr val="BA8CD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07" autoAdjust="0"/>
  </p:normalViewPr>
  <p:slideViewPr>
    <p:cSldViewPr snapToGrid="0">
      <p:cViewPr>
        <p:scale>
          <a:sx n="100" d="100"/>
          <a:sy n="100" d="100"/>
        </p:scale>
        <p:origin x="-1104" y="-3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92510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3791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72247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5811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0700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58803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99477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35811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28752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75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12637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79044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2/28/2022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9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  <p:sldLayoutId id="2147484179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203648" y="214224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874275" y="98375"/>
            <a:ext cx="31761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7;p13"/>
          <p:cNvSpPr txBox="1"/>
          <p:nvPr/>
        </p:nvSpPr>
        <p:spPr>
          <a:xfrm>
            <a:off x="2054870" y="1333501"/>
            <a:ext cx="6727179" cy="244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SESSION            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: 7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 dirty="0"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  <a:r>
              <a:rPr lang="en-US" altLang="en-IN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en-IN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IN" sz="2000" b="1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n-US" altLang="en-IN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IN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en-US" altLang="en-IN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III</a:t>
            </a: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SUBJECT </a:t>
            </a:r>
            <a:r>
              <a:rPr lang="en-US" alt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	               </a:t>
            </a:r>
            <a:r>
              <a:rPr lang="en-US" alt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CHAPTER NUMBER</a:t>
            </a:r>
            <a:r>
              <a:rPr lang="en-US" alt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US" alt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CHAPTER NAME</a:t>
            </a:r>
            <a:r>
              <a:rPr lang="en-US" alt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: </a:t>
            </a: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LIVING AND NON LIVING</a:t>
            </a: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SUBTOPIC </a:t>
            </a:r>
            <a:r>
              <a:rPr lang="en-US" alt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en-US" alt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GB" alt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: ACTIVITY-QUIZ, CLASS TEST</a:t>
            </a:r>
            <a:r>
              <a:rPr lang="en-GB" altLang="en-GB" b="1" dirty="0" smtClean="0"/>
              <a:t>	</a:t>
            </a:r>
            <a:r>
              <a:rPr lang="en-GB" altLang="en-GB" b="1" dirty="0"/>
              <a:t>	</a:t>
            </a:r>
            <a:endParaRPr lang="en-GB" alt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</a:pPr>
            <a:r>
              <a:rPr lang="en-GB" sz="2400" b="1" i="0" u="none" strike="noStrike" cap="none" dirty="0">
                <a:solidFill>
                  <a:srgbClr val="FF0000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</a:rPr>
              <a:t>LEARNING OBJECTIVE : </a:t>
            </a:r>
            <a:endParaRPr sz="2400" b="1" i="0" u="none" strike="noStrike" cap="none" dirty="0">
              <a:solidFill>
                <a:srgbClr val="FF0000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76225" y="1181100"/>
            <a:ext cx="8191500" cy="31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 pitchFamily="34" charset="0"/>
                <a:sym typeface="Calibri" panose="020F0502020204030204"/>
              </a:rPr>
              <a:t>To enable the learner to:</a:t>
            </a:r>
            <a:endParaRPr lang="en-GB" sz="24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/>
              <a:cs typeface="Calibri" panose="020F0502020204030204" pitchFamily="34" charset="0"/>
              <a:sym typeface="Calibri" panose="020F0502020204030204"/>
            </a:endParaRPr>
          </a:p>
          <a:p>
            <a:pPr marL="342900" lvl="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 pitchFamily="34" charset="0"/>
                <a:sym typeface="Calibri" panose="020F0502020204030204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 pitchFamily="34" charset="0"/>
                <a:sym typeface="Calibri" panose="020F0502020204030204"/>
              </a:rPr>
              <a:t>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exercise the brain and assess himself/herself.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 pitchFamily="34" charset="0"/>
                <a:sym typeface="Calibri" panose="020F0502020204030204"/>
              </a:rPr>
              <a:t>    </a:t>
            </a:r>
            <a:endParaRPr lang="en-GB" sz="24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/>
              <a:cs typeface="Calibri" panose="020F0502020204030204" pitchFamily="34" charset="0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90000"/>
            </a:pPr>
            <a:endParaRPr lang="en-GB" sz="2000" dirty="0" smtClean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	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	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b="1" dirty="0" smtClean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b="1" dirty="0" smtClean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b="1" dirty="0" smtClean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sz="2000" b="1" i="0" u="none" strike="noStrike" cap="none" dirty="0" smtClea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sz="2000" b="1" i="0" u="none" strike="noStrike" cap="none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Google Shape;63;p1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728449" y="283924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834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625650" y="28505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428625" y="285050"/>
            <a:ext cx="8532350" cy="56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A.Quiz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Select the correct answer from the grid.</a:t>
            </a:r>
            <a:endParaRPr sz="2400" b="1" i="0" u="none" strike="noStrike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5300" y="847725"/>
            <a:ext cx="4040188" cy="405765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 natural thing.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 : </a:t>
            </a:r>
            <a:r>
              <a:rPr lang="en-US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Stars</a:t>
            </a:r>
          </a:p>
          <a:p>
            <a:pPr marL="0" indent="0">
              <a:buNone/>
            </a:pPr>
            <a:endParaRPr lang="en-US" sz="1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Living thing moves from place to place.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Ans: </a:t>
            </a:r>
            <a:r>
              <a:rPr lang="en-US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Tiger</a:t>
            </a:r>
          </a:p>
          <a:p>
            <a:pPr marL="0" indent="0">
              <a:buNone/>
            </a:pPr>
            <a:endParaRPr lang="en-US" sz="1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Non living thing can not grow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Ans: </a:t>
            </a:r>
            <a:r>
              <a:rPr lang="en-US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  <a:p>
            <a:pPr marL="0" indent="0">
              <a:buNone/>
            </a:pPr>
            <a:endParaRPr lang="en-US" sz="2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You need food when you are __________.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Ans: Hungry</a:t>
            </a:r>
          </a:p>
          <a:p>
            <a:pPr marL="0" indent="0">
              <a:buNone/>
            </a:pPr>
            <a:endParaRPr lang="en-US" sz="19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16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02428706"/>
              </p:ext>
            </p:extLst>
          </p:nvPr>
        </p:nvGraphicFramePr>
        <p:xfrm>
          <a:off x="5035550" y="1076325"/>
          <a:ext cx="2632075" cy="2992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9660"/>
                <a:gridCol w="359868"/>
                <a:gridCol w="315802"/>
                <a:gridCol w="308458"/>
                <a:gridCol w="308458"/>
                <a:gridCol w="308458"/>
                <a:gridCol w="308458"/>
                <a:gridCol w="352913"/>
              </a:tblGrid>
              <a:tr h="3333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75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625650" y="28505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428625" y="285050"/>
            <a:ext cx="8532350" cy="56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A.Quiz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Select the correct answer from the grid.</a:t>
            </a:r>
            <a:endParaRPr sz="2400" b="1" i="0" u="none" strike="noStrike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5300" y="847725"/>
            <a:ext cx="4040188" cy="405765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fish breathes through it.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Ans: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Gills</a:t>
            </a: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When your mother scolds for no fault you feel?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Ans: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Angry</a:t>
            </a:r>
          </a:p>
          <a:p>
            <a:pPr marL="0" indent="0">
              <a:buNone/>
            </a:pPr>
            <a:endParaRPr lang="en-US" sz="20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It lays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eggs.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Ans: Bird</a:t>
            </a: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16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19811168"/>
              </p:ext>
            </p:extLst>
          </p:nvPr>
        </p:nvGraphicFramePr>
        <p:xfrm>
          <a:off x="5035550" y="1076325"/>
          <a:ext cx="2632075" cy="2992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9660"/>
                <a:gridCol w="359868"/>
                <a:gridCol w="315802"/>
                <a:gridCol w="308458"/>
                <a:gridCol w="308458"/>
                <a:gridCol w="308458"/>
                <a:gridCol w="308458"/>
                <a:gridCol w="352913"/>
              </a:tblGrid>
              <a:tr h="3333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1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682800" y="32122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331801" y="127424"/>
            <a:ext cx="8688300" cy="62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r>
              <a:rPr lang="en-GB" sz="2800" b="1" dirty="0" smtClean="0">
                <a:solidFill>
                  <a:srgbClr val="FF0000"/>
                </a:solidFill>
              </a:rPr>
              <a:t>CLASS TEST </a:t>
            </a:r>
            <a:r>
              <a:rPr lang="en-GB" sz="2800" b="1" dirty="0">
                <a:solidFill>
                  <a:srgbClr val="FF0000"/>
                </a:solidFill>
              </a:rPr>
              <a:t>: </a:t>
            </a:r>
            <a:r>
              <a:rPr lang="en-GB" sz="2800" b="1" dirty="0" smtClean="0">
                <a:solidFill>
                  <a:srgbClr val="FF0000"/>
                </a:solidFill>
              </a:rPr>
              <a:t>Who am I ?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03034" y="739479"/>
            <a:ext cx="8229601" cy="3842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v"/>
            </a:pPr>
            <a:r>
              <a:rPr lang="en-GB" sz="2000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 am a natural thing sparkle in the night sky.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Ans: The Stars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v"/>
            </a:pPr>
            <a:r>
              <a:rPr lang="en-GB" sz="2000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 am the king of the forest moves from one place to another.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Ans: The Lion.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 grew from kid to adult.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Ans: Human Body</a:t>
            </a:r>
          </a:p>
          <a:p>
            <a:pPr marL="342900" lvl="0" indent="-342900">
              <a:lnSpc>
                <a:spcPct val="150000"/>
              </a:lnSpc>
              <a:buSzPts val="1400"/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 make my own food with the help of air, water and sunlight.</a:t>
            </a:r>
          </a:p>
          <a:p>
            <a:pPr lvl="0">
              <a:lnSpc>
                <a:spcPct val="150000"/>
              </a:lnSpc>
              <a:buSzPts val="1400"/>
            </a:pPr>
            <a:r>
              <a:rPr lang="en-GB" sz="200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Ans: The Plant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dirty="0" smtClean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dirty="0" smtClean="0">
              <a:solidFill>
                <a:srgbClr val="00206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b="1" dirty="0" smtClean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b="1" dirty="0" smtClean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sz="2000" b="1" i="0" u="none" strike="noStrike" cap="none" dirty="0" smtClea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sz="2000" b="1" i="0" u="none" strike="noStrike" cap="none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5829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568500" y="30217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331801" y="127424"/>
            <a:ext cx="8688300" cy="62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r>
              <a:rPr lang="en-GB" sz="2800" b="1" dirty="0" smtClean="0">
                <a:solidFill>
                  <a:srgbClr val="FF0000"/>
                </a:solidFill>
              </a:rPr>
              <a:t>CLASS TEST </a:t>
            </a:r>
            <a:r>
              <a:rPr lang="en-GB" sz="2800" b="1" dirty="0">
                <a:solidFill>
                  <a:srgbClr val="FF0000"/>
                </a:solidFill>
              </a:rPr>
              <a:t>: </a:t>
            </a:r>
            <a:r>
              <a:rPr lang="en-GB" sz="2800" b="1" dirty="0" smtClean="0">
                <a:solidFill>
                  <a:srgbClr val="FF0000"/>
                </a:solidFill>
              </a:rPr>
              <a:t>Who am I ?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03034" y="749003"/>
            <a:ext cx="8229601" cy="362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v"/>
            </a:pPr>
            <a:r>
              <a:rPr lang="en-GB" sz="2000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 start barking before any stranger.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Ans: The Dog.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 grew from kid to adult.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Ans: Human Body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v"/>
            </a:pPr>
            <a:r>
              <a:rPr lang="en-GB" sz="2000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 breathe through air holes.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Ans: Butterfly.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v"/>
            </a:pPr>
            <a:r>
              <a:rPr lang="en-GB" sz="2000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 cannot reproduce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Ans: Non living thing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dirty="0" smtClean="0">
              <a:solidFill>
                <a:srgbClr val="00206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b="1" dirty="0" smtClean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b="1" dirty="0" smtClean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sz="2000" b="1" i="0" u="none" strike="noStrike" cap="none" dirty="0" smtClea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sz="2000" b="1" i="0" u="none" strike="noStrike" cap="none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9038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692325" y="141232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331801" y="127424"/>
            <a:ext cx="8688300" cy="62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OUTCOME </a:t>
            </a:r>
            <a:r>
              <a:rPr lang="en-GB" sz="2800" b="1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65" name="Google Shape;65;p14"/>
          <p:cNvSpPr txBox="1"/>
          <p:nvPr/>
        </p:nvSpPr>
        <p:spPr>
          <a:xfrm>
            <a:off x="303034" y="967447"/>
            <a:ext cx="8229601" cy="321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400" b="1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The learner will be able to:</a:t>
            </a:r>
            <a:endParaRPr lang="en-GB" sz="2400" b="1" dirty="0" smtClean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lvl="0" indent="-342900">
              <a:lnSpc>
                <a:spcPct val="150000"/>
              </a:lnSpc>
              <a:buSzPts val="1400"/>
              <a:buFont typeface="Wingdings" panose="05000000000000000000" pitchFamily="2" charset="2"/>
              <a:buChar char="Ø"/>
            </a:pPr>
            <a:r>
              <a:rPr lang="en-US" sz="2000" dirty="0"/>
              <a:t>exercise the brain and assess himself/herself.</a:t>
            </a:r>
            <a:endParaRPr lang="en-GB" sz="2400" dirty="0" smtClean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400" dirty="0" smtClean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dirty="0" smtClean="0">
              <a:solidFill>
                <a:srgbClr val="00206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b="1" dirty="0" smtClean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b="1" dirty="0" smtClean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sz="2000" b="1" i="0" u="none" strike="noStrike" cap="none" dirty="0" smtClea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sz="2000" b="1" i="0" u="none" strike="noStrike" cap="none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5105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787575" y="24502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331801" y="127424"/>
            <a:ext cx="8688300" cy="62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r>
              <a:rPr lang="en-GB" sz="4000" b="1" dirty="0" smtClean="0">
                <a:solidFill>
                  <a:srgbClr val="FF0000"/>
                </a:solidFill>
                <a:latin typeface="+mn-lt"/>
              </a:rPr>
              <a:t>Let’s watch a video: </a:t>
            </a:r>
            <a:endParaRPr lang="en-GB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03035" y="753107"/>
            <a:ext cx="8229601" cy="35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b="1" dirty="0" smtClean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b="1" dirty="0" smtClean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2000" b="1" i="0" u="none" strike="noStrike" cap="none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" name="videoplayback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000" y="10287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6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616125" y="33075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3983</TotalTime>
  <Words>328</Words>
  <Application>Microsoft Office PowerPoint</Application>
  <PresentationFormat>On-screen Show (16:9)</PresentationFormat>
  <Paragraphs>149</Paragraphs>
  <Slides>9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594</cp:revision>
  <dcterms:created xsi:type="dcterms:W3CDTF">2021-04-07T05:01:00Z</dcterms:created>
  <dcterms:modified xsi:type="dcterms:W3CDTF">2022-02-27T20:41:37Z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1033-11.2.0.9926</vt:lpwstr>
  </property>
</Properties>
</file>